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07" r:id="rId2"/>
    <p:sldId id="545" r:id="rId3"/>
    <p:sldId id="457" r:id="rId4"/>
    <p:sldId id="463" r:id="rId5"/>
    <p:sldId id="464" r:id="rId6"/>
    <p:sldId id="547" r:id="rId7"/>
    <p:sldId id="585" r:id="rId8"/>
    <p:sldId id="466" r:id="rId9"/>
    <p:sldId id="526" r:id="rId10"/>
    <p:sldId id="469" r:id="rId11"/>
    <p:sldId id="550" r:id="rId12"/>
    <p:sldId id="586" r:id="rId13"/>
    <p:sldId id="570" r:id="rId14"/>
    <p:sldId id="552" r:id="rId15"/>
    <p:sldId id="551" r:id="rId16"/>
    <p:sldId id="555" r:id="rId17"/>
    <p:sldId id="556" r:id="rId18"/>
    <p:sldId id="557" r:id="rId19"/>
    <p:sldId id="558" r:id="rId20"/>
    <p:sldId id="480" r:id="rId21"/>
    <p:sldId id="481" r:id="rId22"/>
    <p:sldId id="559" r:id="rId23"/>
    <p:sldId id="560" r:id="rId24"/>
    <p:sldId id="567" r:id="rId25"/>
    <p:sldId id="554" r:id="rId26"/>
    <p:sldId id="484" r:id="rId27"/>
    <p:sldId id="561" r:id="rId28"/>
    <p:sldId id="485" r:id="rId29"/>
    <p:sldId id="486" r:id="rId30"/>
    <p:sldId id="487" r:id="rId31"/>
    <p:sldId id="488" r:id="rId32"/>
    <p:sldId id="489" r:id="rId33"/>
    <p:sldId id="490" r:id="rId34"/>
    <p:sldId id="533" r:id="rId35"/>
    <p:sldId id="534" r:id="rId36"/>
    <p:sldId id="537" r:id="rId37"/>
    <p:sldId id="563" r:id="rId38"/>
    <p:sldId id="564" r:id="rId39"/>
    <p:sldId id="565" r:id="rId40"/>
    <p:sldId id="566" r:id="rId41"/>
    <p:sldId id="539" r:id="rId42"/>
    <p:sldId id="502" r:id="rId43"/>
    <p:sldId id="568" r:id="rId44"/>
    <p:sldId id="571" r:id="rId45"/>
    <p:sldId id="575" r:id="rId46"/>
    <p:sldId id="582" r:id="rId47"/>
    <p:sldId id="587" r:id="rId48"/>
    <p:sldId id="583" r:id="rId49"/>
    <p:sldId id="512" r:id="rId50"/>
    <p:sldId id="513" r:id="rId51"/>
    <p:sldId id="514" r:id="rId52"/>
    <p:sldId id="517" r:id="rId53"/>
    <p:sldId id="584" r:id="rId54"/>
    <p:sldId id="377" r:id="rId55"/>
    <p:sldId id="341" r:id="rId56"/>
  </p:sldIdLst>
  <p:sldSz cx="12195175" cy="6858000"/>
  <p:notesSz cx="6858000" cy="9144000"/>
  <p:custDataLst>
    <p:tags r:id="rId5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ACC6"/>
    <a:srgbClr val="002C77"/>
    <a:srgbClr val="DCE6F2"/>
    <a:srgbClr val="005464"/>
    <a:srgbClr val="006D9E"/>
    <a:srgbClr val="B1CEFF"/>
    <a:srgbClr val="00A8C8"/>
    <a:srgbClr val="50C6E0"/>
    <a:srgbClr val="146DAD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4" autoAdjust="0"/>
    <p:restoredTop sz="94660"/>
  </p:normalViewPr>
  <p:slideViewPr>
    <p:cSldViewPr showGuides="1">
      <p:cViewPr>
        <p:scale>
          <a:sx n="110" d="100"/>
          <a:sy n="110" d="100"/>
        </p:scale>
        <p:origin x="2178" y="1296"/>
      </p:cViewPr>
      <p:guideLst>
        <p:guide orient="horz" pos="391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24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gs" Target="tags/tag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jpeg>
</file>

<file path=ppt/media/image14.jp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D108D-23A9-466F-9360-CF31B0D447FE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E0A07-2C1C-45C5-985B-D6CD99FDD0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76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14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7C3C6CB-D201-4302-AE1D-03B41F5A049C}" type="slidenum">
              <a:rPr lang="en-US" altLang="zh-CN" smtClean="0"/>
              <a:pPr/>
              <a:t>15</a:t>
            </a:fld>
            <a:endParaRPr lang="en-US" altLang="zh-CN" smtClean="0"/>
          </a:p>
        </p:txBody>
      </p:sp>
      <p:sp>
        <p:nvSpPr>
          <p:cNvPr id="10240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BF324D99-242F-4070-8BCF-4B9E4CBEA957}" type="slidenum">
              <a:rPr lang="en-US" altLang="zh-CN" sz="1200"/>
              <a:pPr algn="r"/>
              <a:t>15</a:t>
            </a:fld>
            <a:endParaRPr lang="en-US" altLang="zh-CN" sz="120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90767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1C4969E-4C13-4563-8EC2-E1399FE2EC83}" type="slidenum">
              <a:rPr lang="en-US" altLang="zh-CN" smtClean="0"/>
              <a:pPr/>
              <a:t>20</a:t>
            </a:fld>
            <a:endParaRPr lang="en-US" altLang="zh-CN" smtClean="0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r>
              <a:rPr lang="zh-CN" altLang="en-US" sz="1600" smtClean="0"/>
              <a:t>可以假设－－告诉答案－－真正了解</a:t>
            </a:r>
          </a:p>
        </p:txBody>
      </p:sp>
    </p:spTree>
    <p:extLst>
      <p:ext uri="{BB962C8B-B14F-4D97-AF65-F5344CB8AC3E}">
        <p14:creationId xmlns:p14="http://schemas.microsoft.com/office/powerpoint/2010/main" val="138808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6CDF3E5-DAE2-4C4F-9E91-48906E521310}" type="slidenum">
              <a:rPr lang="en-US" altLang="zh-CN" smtClean="0"/>
              <a:pPr/>
              <a:t>21</a:t>
            </a:fld>
            <a:endParaRPr lang="en-US" altLang="zh-CN" smtClean="0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pPr algn="just"/>
            <a:r>
              <a:rPr lang="zh-CN" altLang="en-US" sz="1600" smtClean="0">
                <a:solidFill>
                  <a:srgbClr val="0000FF"/>
                </a:solidFill>
                <a:latin typeface="Times New Roman" panose="02020603050405020304" pitchFamily="18" charset="0"/>
              </a:rPr>
              <a:t>如何与合不来的同事相处？完成工作后干什么？隐藏一下，上次工作的得失？什么是你过去一年最困难的任务，如何解决？过去有加班吗，怎样看待？</a:t>
            </a:r>
          </a:p>
        </p:txBody>
      </p:sp>
    </p:spTree>
    <p:extLst>
      <p:ext uri="{BB962C8B-B14F-4D97-AF65-F5344CB8AC3E}">
        <p14:creationId xmlns:p14="http://schemas.microsoft.com/office/powerpoint/2010/main" val="1306450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0C6977B-0995-4866-AE6A-81D974F329D2}" type="slidenum">
              <a:rPr lang="en-US" altLang="zh-CN" smtClean="0"/>
              <a:pPr/>
              <a:t>26</a:t>
            </a:fld>
            <a:endParaRPr lang="en-US" altLang="zh-CN" smtClean="0"/>
          </a:p>
        </p:txBody>
      </p:sp>
      <p:sp>
        <p:nvSpPr>
          <p:cNvPr id="6144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E3AC62E2-2A4C-4DE7-B22A-9B01F9CABEA0}" type="slidenum">
              <a:rPr lang="en-US" altLang="zh-CN" sz="1200"/>
              <a:pPr algn="r"/>
              <a:t>26</a:t>
            </a:fld>
            <a:endParaRPr lang="en-US" altLang="zh-CN" sz="1200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92113" y="692150"/>
            <a:ext cx="6073775" cy="3416300"/>
          </a:xfrm>
          <a:ln w="12700">
            <a:solidFill>
              <a:schemeClr val="tx1"/>
            </a:solidFill>
          </a:ln>
        </p:spPr>
      </p:sp>
      <p:sp>
        <p:nvSpPr>
          <p:cNvPr id="6144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4343400"/>
            <a:ext cx="5029200" cy="4114800"/>
          </a:xfrm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174789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DA6BCF8-9CF8-4430-AF04-B98E685A6D44}" type="slidenum">
              <a:rPr lang="en-US" altLang="zh-CN" smtClean="0"/>
              <a:pPr/>
              <a:t>28</a:t>
            </a:fld>
            <a:endParaRPr lang="en-US" altLang="zh-CN" smtClean="0"/>
          </a:p>
        </p:txBody>
      </p:sp>
      <p:sp>
        <p:nvSpPr>
          <p:cNvPr id="6349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95A17EB7-8D0B-4E19-B2F3-E28D09784362}" type="slidenum">
              <a:rPr lang="en-US" altLang="zh-CN" sz="1200"/>
              <a:pPr algn="r"/>
              <a:t>28</a:t>
            </a:fld>
            <a:endParaRPr lang="en-US" altLang="zh-CN" sz="1200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92113" y="692150"/>
            <a:ext cx="6073775" cy="3416300"/>
          </a:xfrm>
          <a:ln w="12700">
            <a:solidFill>
              <a:schemeClr val="tx1"/>
            </a:solidFill>
          </a:ln>
        </p:spPr>
      </p:sp>
      <p:sp>
        <p:nvSpPr>
          <p:cNvPr id="6349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4343400"/>
            <a:ext cx="5029200" cy="4114800"/>
          </a:xfrm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834421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B47A00A-E930-4A4C-8908-9B03A33D779D}" type="slidenum">
              <a:rPr lang="en-US" altLang="zh-CN" smtClean="0"/>
              <a:pPr/>
              <a:t>29</a:t>
            </a:fld>
            <a:endParaRPr lang="en-US" altLang="zh-CN" smtClean="0"/>
          </a:p>
        </p:txBody>
      </p:sp>
      <p:sp>
        <p:nvSpPr>
          <p:cNvPr id="6553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D7B17AA7-A45B-4534-A6FD-407D64CD1195}" type="slidenum">
              <a:rPr lang="en-US" altLang="zh-CN" sz="1200"/>
              <a:pPr algn="r"/>
              <a:t>29</a:t>
            </a:fld>
            <a:endParaRPr lang="en-US" altLang="zh-CN" sz="1200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730190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DE72EDE-85FB-4B6C-978B-F718A5F29E80}" type="slidenum">
              <a:rPr lang="en-US" altLang="zh-CN" smtClean="0"/>
              <a:pPr/>
              <a:t>30</a:t>
            </a:fld>
            <a:endParaRPr lang="en-US" altLang="zh-CN" smtClean="0"/>
          </a:p>
        </p:txBody>
      </p:sp>
      <p:sp>
        <p:nvSpPr>
          <p:cNvPr id="67586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E8DDB819-598B-4F0A-8019-869AA3574DD1}" type="slidenum">
              <a:rPr lang="en-US" altLang="zh-CN" sz="1200"/>
              <a:pPr algn="r"/>
              <a:t>30</a:t>
            </a:fld>
            <a:endParaRPr lang="en-US" altLang="zh-CN" sz="120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36755903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A572C98-BF74-4BA4-84F7-DE2F83F7EB5A}" type="slidenum">
              <a:rPr lang="en-US" altLang="zh-CN" smtClean="0"/>
              <a:pPr/>
              <a:t>31</a:t>
            </a:fld>
            <a:endParaRPr lang="en-US" altLang="zh-CN" smtClean="0"/>
          </a:p>
        </p:txBody>
      </p:sp>
      <p:sp>
        <p:nvSpPr>
          <p:cNvPr id="69634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F9A43A24-F4CD-4BD0-8742-641F5C83D186}" type="slidenum">
              <a:rPr lang="en-US" altLang="zh-CN" sz="1200"/>
              <a:pPr algn="r"/>
              <a:t>31</a:t>
            </a:fld>
            <a:endParaRPr lang="en-US" altLang="zh-CN" sz="120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3051607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CD3C23E-1D12-49AF-9CCB-D5CAC363DB04}" type="slidenum">
              <a:rPr lang="en-US" altLang="zh-CN" smtClean="0"/>
              <a:pPr/>
              <a:t>32</a:t>
            </a:fld>
            <a:endParaRPr lang="en-US" altLang="zh-CN" smtClean="0"/>
          </a:p>
        </p:txBody>
      </p:sp>
      <p:sp>
        <p:nvSpPr>
          <p:cNvPr id="7168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5984ED21-2F55-42C6-BE9C-F6F2C99A2803}" type="slidenum">
              <a:rPr lang="en-US" altLang="zh-CN" sz="1200"/>
              <a:pPr algn="r"/>
              <a:t>32</a:t>
            </a:fld>
            <a:endParaRPr lang="en-US" altLang="zh-CN" sz="120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92113" y="692150"/>
            <a:ext cx="6073775" cy="3416300"/>
          </a:xfrm>
          <a:ln w="12700">
            <a:solidFill>
              <a:schemeClr val="tx1"/>
            </a:solidFill>
          </a:ln>
        </p:spPr>
      </p:sp>
      <p:sp>
        <p:nvSpPr>
          <p:cNvPr id="7168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4343400"/>
            <a:ext cx="5029200" cy="4114800"/>
          </a:xfrm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1615572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243D6CC-0EA8-401B-AC8B-0ED341FF555A}" type="slidenum">
              <a:rPr lang="en-US" altLang="zh-CN" smtClean="0"/>
              <a:pPr/>
              <a:t>33</a:t>
            </a:fld>
            <a:endParaRPr lang="en-US" altLang="zh-CN" smtClean="0"/>
          </a:p>
        </p:txBody>
      </p:sp>
      <p:sp>
        <p:nvSpPr>
          <p:cNvPr id="7373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AB420617-D48B-4C07-98A4-04FEC73C6FD3}" type="slidenum">
              <a:rPr lang="en-US" altLang="zh-CN" sz="1200"/>
              <a:pPr algn="r"/>
              <a:t>33</a:t>
            </a:fld>
            <a:endParaRPr lang="en-US" altLang="zh-CN" sz="1200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92113" y="692150"/>
            <a:ext cx="6073775" cy="3416300"/>
          </a:xfrm>
          <a:ln w="12700">
            <a:solidFill>
              <a:schemeClr val="tx1"/>
            </a:solidFill>
          </a:ln>
        </p:spPr>
      </p:sp>
      <p:sp>
        <p:nvSpPr>
          <p:cNvPr id="7373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4343400"/>
            <a:ext cx="5029200" cy="4114800"/>
          </a:xfrm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76950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892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FC166-23B7-48B6-B7F8-5714BDDF7317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230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FC166-23B7-48B6-B7F8-5714BDDF7317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348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2AE3A2E-26F3-4AF1-B55C-BD2BAE7E11C4}" type="slidenum">
              <a:rPr lang="en-US" altLang="zh-CN" smtClean="0"/>
              <a:pPr/>
              <a:t>37</a:t>
            </a:fld>
            <a:endParaRPr lang="en-US" altLang="zh-CN" smtClean="0"/>
          </a:p>
        </p:txBody>
      </p:sp>
      <p:sp>
        <p:nvSpPr>
          <p:cNvPr id="88066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B4EF3212-326E-4C1F-861E-76EC47ED240B}" type="slidenum">
              <a:rPr lang="en-US" altLang="zh-CN" sz="1200"/>
              <a:pPr algn="r"/>
              <a:t>37</a:t>
            </a:fld>
            <a:endParaRPr lang="en-US" altLang="zh-CN" sz="120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92113" y="692150"/>
            <a:ext cx="6073775" cy="3416300"/>
          </a:xfrm>
          <a:ln w="12700">
            <a:solidFill>
              <a:schemeClr val="tx1"/>
            </a:solidFill>
          </a:ln>
        </p:spPr>
      </p:sp>
      <p:sp>
        <p:nvSpPr>
          <p:cNvPr id="8806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4343400"/>
            <a:ext cx="5029200" cy="4114800"/>
          </a:xfrm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281163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EFB8F79-E589-4091-819D-761F52408BEA}" type="slidenum">
              <a:rPr lang="en-US" altLang="zh-CN" smtClean="0"/>
              <a:pPr/>
              <a:t>38</a:t>
            </a:fld>
            <a:endParaRPr lang="en-US" altLang="zh-CN" smtClean="0"/>
          </a:p>
        </p:txBody>
      </p:sp>
      <p:sp>
        <p:nvSpPr>
          <p:cNvPr id="90114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2CE60C28-40CA-47A7-8C0E-1FFE3C7D3E94}" type="slidenum">
              <a:rPr lang="en-US" altLang="zh-CN" sz="1200"/>
              <a:pPr algn="r"/>
              <a:t>38</a:t>
            </a:fld>
            <a:endParaRPr lang="en-US" altLang="zh-CN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650601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A7CC425-ABE3-434A-B67D-4810E05DF35E}" type="slidenum">
              <a:rPr lang="en-US" altLang="zh-CN" smtClean="0"/>
              <a:pPr/>
              <a:t>39</a:t>
            </a:fld>
            <a:endParaRPr lang="en-US" altLang="zh-CN" smtClean="0"/>
          </a:p>
        </p:txBody>
      </p:sp>
      <p:sp>
        <p:nvSpPr>
          <p:cNvPr id="9216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A6807A5B-B5BD-441D-83BC-9623170D4088}" type="slidenum">
              <a:rPr lang="en-US" altLang="zh-CN" sz="1200"/>
              <a:pPr algn="r"/>
              <a:t>39</a:t>
            </a:fld>
            <a:endParaRPr lang="en-US" altLang="zh-CN" sz="1200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2308225" y="685800"/>
            <a:ext cx="2165350" cy="1219200"/>
          </a:xfrm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2057400"/>
            <a:ext cx="5791200" cy="6400800"/>
          </a:xfrm>
        </p:spPr>
        <p:txBody>
          <a:bodyPr>
            <a:prstTxWarp prst="textNoShape">
              <a:avLst/>
            </a:prstTxWarp>
          </a:bodyPr>
          <a:lstStyle/>
          <a:p>
            <a:r>
              <a:rPr lang="en-US" altLang="zh-CN" sz="1600" b="1" smtClean="0">
                <a:solidFill>
                  <a:srgbClr val="000000"/>
                </a:solidFill>
              </a:rPr>
              <a:t>Questioning Process</a:t>
            </a:r>
            <a:endParaRPr lang="en-US" altLang="zh-CN" sz="1600" b="1" smtClean="0"/>
          </a:p>
          <a:p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 </a:t>
            </a:r>
            <a:r>
              <a:rPr lang="en-US" altLang="zh-CN" sz="1600" b="1" smtClean="0">
                <a:solidFill>
                  <a:srgbClr val="000000"/>
                </a:solidFill>
              </a:rPr>
              <a:t>You start with an open-ended question that sounds something like this:</a:t>
            </a:r>
            <a:endParaRPr lang="en-US" altLang="zh-CN" sz="1600" b="1" smtClean="0"/>
          </a:p>
          <a:p>
            <a:pPr lvl="1">
              <a:buFontTx/>
              <a:buChar char="•"/>
            </a:pPr>
            <a:r>
              <a:rPr lang="en-US" altLang="zh-CN" sz="1600" b="1" smtClean="0">
                <a:solidFill>
                  <a:srgbClr val="000000"/>
                </a:solidFill>
              </a:rPr>
              <a:t>Give me an example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…</a:t>
            </a:r>
            <a:r>
              <a:rPr lang="en-US" altLang="zh-CN" sz="1600" b="1" smtClean="0">
                <a:solidFill>
                  <a:srgbClr val="000000"/>
                </a:solidFill>
              </a:rPr>
              <a:t>.</a:t>
            </a:r>
            <a:endParaRPr lang="en-US" altLang="zh-CN" sz="1600" b="1" smtClean="0"/>
          </a:p>
          <a:p>
            <a:pPr lvl="1">
              <a:buFontTx/>
              <a:buChar char="•"/>
            </a:pPr>
            <a:r>
              <a:rPr lang="en-US" altLang="zh-CN" sz="1600" b="1" smtClean="0">
                <a:solidFill>
                  <a:srgbClr val="000000"/>
                </a:solidFill>
              </a:rPr>
              <a:t>Describe for be a time when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…</a:t>
            </a:r>
            <a:r>
              <a:rPr lang="en-US" altLang="zh-CN" sz="1600" b="1" smtClean="0">
                <a:solidFill>
                  <a:srgbClr val="000000"/>
                </a:solidFill>
              </a:rPr>
              <a:t>.</a:t>
            </a:r>
            <a:endParaRPr lang="en-US" altLang="zh-CN" sz="1600" b="1" smtClean="0"/>
          </a:p>
          <a:p>
            <a:pPr lvl="1">
              <a:buFontTx/>
              <a:buChar char="•"/>
            </a:pPr>
            <a:r>
              <a:rPr lang="en-US" altLang="zh-CN" sz="1600" b="1" smtClean="0">
                <a:solidFill>
                  <a:srgbClr val="000000"/>
                </a:solidFill>
              </a:rPr>
              <a:t>Tell me about a time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…</a:t>
            </a:r>
            <a:r>
              <a:rPr lang="en-US" altLang="zh-CN" sz="1600" b="1" smtClean="0">
                <a:solidFill>
                  <a:srgbClr val="000000"/>
                </a:solidFill>
              </a:rPr>
              <a:t>. </a:t>
            </a:r>
          </a:p>
          <a:p>
            <a:pPr lvl="1">
              <a:buFontTx/>
              <a:buChar char="•"/>
            </a:pPr>
            <a:endParaRPr lang="en-US" altLang="zh-CN" sz="1600" b="1" smtClean="0"/>
          </a:p>
          <a:p>
            <a:r>
              <a:rPr lang="en-US" altLang="zh-CN" sz="1600" b="1" smtClean="0">
                <a:solidFill>
                  <a:srgbClr val="000000"/>
                </a:solidFill>
              </a:rPr>
              <a:t>The probing piece is what makes this question process so successful.  The additional probing questions allow you to get below the resume and gather specific details about their past performance.</a:t>
            </a:r>
          </a:p>
          <a:p>
            <a:endParaRPr lang="en-US" altLang="zh-CN" sz="1600" b="1" smtClean="0">
              <a:solidFill>
                <a:srgbClr val="000000"/>
              </a:solidFill>
            </a:endParaRPr>
          </a:p>
          <a:p>
            <a:r>
              <a:rPr lang="en-US" altLang="zh-CN" sz="1600" b="1" smtClean="0">
                <a:solidFill>
                  <a:srgbClr val="000000"/>
                </a:solidFill>
              </a:rPr>
              <a:t>Focus on the what, why and how.</a:t>
            </a:r>
          </a:p>
          <a:p>
            <a:r>
              <a:rPr lang="en-US" altLang="zh-CN" sz="1600" b="1" smtClean="0">
                <a:solidFill>
                  <a:srgbClr val="000000"/>
                </a:solidFill>
              </a:rPr>
              <a:t>Go narrow and deep 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–</a:t>
            </a:r>
            <a:r>
              <a:rPr lang="en-US" altLang="zh-CN" sz="1600" b="1" smtClean="0">
                <a:solidFill>
                  <a:srgbClr val="000000"/>
                </a:solidFill>
              </a:rPr>
              <a:t> its better to understand 3-4 major accomplishments, results and successes, rather than lots of generalities.</a:t>
            </a:r>
            <a:endParaRPr lang="en-US" altLang="zh-CN" sz="1600" b="1" smtClean="0"/>
          </a:p>
          <a:p>
            <a:r>
              <a:rPr lang="en-US" altLang="zh-CN" sz="1600" b="1" smtClean="0">
                <a:solidFill>
                  <a:srgbClr val="000000"/>
                </a:solidFill>
              </a:rPr>
              <a:t>Accuracy increases when you get more details about the accomplishment or result.  Start probing early 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–</a:t>
            </a:r>
            <a:r>
              <a:rPr lang="en-US" altLang="zh-CN" sz="1600" b="1" smtClean="0">
                <a:solidFill>
                  <a:srgbClr val="000000"/>
                </a:solidFill>
              </a:rPr>
              <a:t> this sets up the interviewing pattern early, looking for examples minimizes exaggeration and generalization and helps nervous candidates focus</a:t>
            </a:r>
            <a:endParaRPr lang="en-US" altLang="zh-CN" sz="1600" b="1" smtClean="0"/>
          </a:p>
          <a:p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 </a:t>
            </a:r>
            <a:endParaRPr lang="en-US" altLang="zh-CN" sz="1600" b="1" smtClean="0"/>
          </a:p>
          <a:p>
            <a:r>
              <a:rPr lang="en-US" altLang="zh-CN" sz="1600" b="1" smtClean="0">
                <a:solidFill>
                  <a:srgbClr val="000000"/>
                </a:solidFill>
              </a:rPr>
              <a:t>It</a:t>
            </a:r>
            <a:r>
              <a:rPr lang="en-US" altLang="zh-CN" sz="1600" b="1" smtClean="0">
                <a:solidFill>
                  <a:srgbClr val="000000"/>
                </a:solidFill>
                <a:latin typeface="Tahoma" panose="020B0604030504040204" pitchFamily="34" charset="0"/>
              </a:rPr>
              <a:t>’</a:t>
            </a:r>
            <a:r>
              <a:rPr lang="en-US" altLang="zh-CN" sz="1600" b="1" smtClean="0">
                <a:solidFill>
                  <a:srgbClr val="000000"/>
                </a:solidFill>
              </a:rPr>
              <a:t>s like peeling away the onion to obtain complete picture of the project or assignment.</a:t>
            </a:r>
          </a:p>
          <a:p>
            <a:r>
              <a:rPr lang="en-US" altLang="zh-CN" sz="1600" smtClean="0">
                <a:solidFill>
                  <a:srgbClr val="000000"/>
                </a:solidFill>
                <a:latin typeface="Tahoma" panose="020B0604030504040204" pitchFamily="34" charset="0"/>
              </a:rPr>
              <a:t> </a:t>
            </a:r>
            <a:endParaRPr lang="en-US" altLang="zh-CN" sz="1600" smtClean="0"/>
          </a:p>
        </p:txBody>
      </p:sp>
    </p:spTree>
    <p:extLst>
      <p:ext uri="{BB962C8B-B14F-4D97-AF65-F5344CB8AC3E}">
        <p14:creationId xmlns:p14="http://schemas.microsoft.com/office/powerpoint/2010/main" val="1370186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FC166-23B7-48B6-B7F8-5714BDDF7317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736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B91250C-746D-4FC8-90F0-49AC8E317E6A}" type="slidenum">
              <a:rPr lang="en-US" altLang="zh-CN" smtClean="0"/>
              <a:pPr/>
              <a:t>43</a:t>
            </a:fld>
            <a:endParaRPr lang="en-US" altLang="zh-CN" smtClean="0"/>
          </a:p>
        </p:txBody>
      </p:sp>
      <p:sp>
        <p:nvSpPr>
          <p:cNvPr id="13517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545FE0F2-CFAA-4773-9504-E96B01C9E8E3}" type="slidenum">
              <a:rPr lang="en-US" altLang="zh-CN" sz="1200"/>
              <a:pPr algn="r"/>
              <a:t>43</a:t>
            </a:fld>
            <a:endParaRPr lang="en-US" altLang="zh-CN" sz="1200"/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156290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86166CA-25AB-46AB-9161-76DD4EF35258}" type="slidenum">
              <a:rPr lang="en-US" altLang="zh-CN" smtClean="0"/>
              <a:pPr/>
              <a:t>45</a:t>
            </a:fld>
            <a:endParaRPr lang="en-US" altLang="zh-CN" smtClean="0"/>
          </a:p>
        </p:txBody>
      </p:sp>
      <p:sp>
        <p:nvSpPr>
          <p:cNvPr id="13312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A67BB5B8-96E8-4FA5-AF9A-2305BA7B13C1}" type="slidenum">
              <a:rPr lang="en-US" altLang="zh-CN" sz="1200"/>
              <a:pPr algn="r"/>
              <a:t>45</a:t>
            </a:fld>
            <a:endParaRPr lang="en-US" altLang="zh-CN" sz="1200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14516244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2222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8E1344B-F6E2-485A-8B54-5095E34CDBCF}" type="slidenum">
              <a:rPr lang="en-US" altLang="zh-CN" smtClean="0"/>
              <a:pPr/>
              <a:t>49</a:t>
            </a:fld>
            <a:endParaRPr lang="en-US" altLang="zh-CN" smtClean="0"/>
          </a:p>
        </p:txBody>
      </p:sp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1126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3544198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8621BB0-9C63-41BB-9ADD-99629BAC76B1}" type="slidenum">
              <a:rPr lang="en-US" altLang="zh-CN" smtClean="0"/>
              <a:pPr/>
              <a:t>4</a:t>
            </a:fld>
            <a:endParaRPr lang="en-US" altLang="zh-CN" smtClean="0"/>
          </a:p>
        </p:txBody>
      </p:sp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76238" y="709613"/>
            <a:ext cx="6097587" cy="3430587"/>
          </a:xfrm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167312" cy="4114800"/>
          </a:xfrm>
        </p:spPr>
        <p:txBody>
          <a:bodyPr>
            <a:prstTxWarp prst="textNoShape">
              <a:avLst/>
            </a:prstTxWarp>
          </a:bodyPr>
          <a:lstStyle/>
          <a:p>
            <a:endParaRPr lang="zh-CN" altLang="zh-CN" sz="160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701847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2A11507-299F-4A0D-9C98-21458D009721}" type="slidenum">
              <a:rPr lang="en-US" altLang="zh-CN" smtClean="0"/>
              <a:pPr/>
              <a:t>52</a:t>
            </a:fld>
            <a:endParaRPr lang="en-US" altLang="zh-CN" smtClean="0"/>
          </a:p>
        </p:txBody>
      </p:sp>
      <p:sp>
        <p:nvSpPr>
          <p:cNvPr id="120834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AE40EFDE-4CC9-4487-9F9C-DA22C0408E21}" type="slidenum">
              <a:rPr lang="en-US" altLang="zh-CN" sz="1200"/>
              <a:pPr algn="r"/>
              <a:t>52</a:t>
            </a:fld>
            <a:endParaRPr lang="en-US" altLang="zh-CN" sz="1200"/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20499581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42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C9F847D-F460-44C9-9513-1E2F2257BD67}" type="slidenum">
              <a:rPr lang="en-US" altLang="zh-CN" smtClean="0"/>
              <a:pPr/>
              <a:t>5</a:t>
            </a:fld>
            <a:endParaRPr lang="en-US" altLang="zh-CN" smtClean="0"/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r>
              <a:rPr lang="zh-CN" altLang="en-US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性向测验，潜力测评，而大多企业对潜力要求不高，有偏差；工作模拟，单个评价中心，适合打字员、工人，针对性差；评价中心，封闭数天的拓展训，设定场景模拟工作，如无领导小组讨论，当一天总经理，需要大量应聘者和若干专业</a:t>
            </a:r>
            <a:r>
              <a:rPr lang="en-US" altLang="zh-CN" smtClean="0">
                <a:latin typeface="华文新魏" panose="02010800040101010101" pitchFamily="2" charset="-122"/>
                <a:ea typeface="华文新魏" panose="02010800040101010101" pitchFamily="2" charset="-122"/>
              </a:rPr>
              <a:t>HR</a:t>
            </a:r>
            <a:r>
              <a:rPr lang="zh-CN" altLang="en-US" smtClean="0">
                <a:latin typeface="华文新魏" panose="02010800040101010101" pitchFamily="2" charset="-122"/>
                <a:ea typeface="华文新魏" panose="02010800040101010101" pitchFamily="2" charset="-122"/>
              </a:rPr>
              <a:t>，实施难</a:t>
            </a:r>
          </a:p>
        </p:txBody>
      </p:sp>
    </p:spTree>
    <p:extLst>
      <p:ext uri="{BB962C8B-B14F-4D97-AF65-F5344CB8AC3E}">
        <p14:creationId xmlns:p14="http://schemas.microsoft.com/office/powerpoint/2010/main" val="4064406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072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C12BB2E-FCA3-4AFA-908C-65BCF69D1625}" type="slidenum">
              <a:rPr lang="en-US" altLang="zh-CN" smtClean="0"/>
              <a:pPr/>
              <a:t>8</a:t>
            </a:fld>
            <a:endParaRPr lang="en-US" altLang="zh-CN" smtClean="0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endParaRPr lang="zh-CN" altLang="zh-CN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11630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C12BB2E-FCA3-4AFA-908C-65BCF69D1625}" type="slidenum">
              <a:rPr lang="en-US" altLang="zh-CN" smtClean="0"/>
              <a:pPr/>
              <a:t>11</a:t>
            </a:fld>
            <a:endParaRPr lang="en-US" altLang="zh-CN" smtClean="0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2813" y="4343400"/>
            <a:ext cx="5032375" cy="4114800"/>
          </a:xfrm>
        </p:spPr>
        <p:txBody>
          <a:bodyPr>
            <a:prstTxWarp prst="textNoShape">
              <a:avLst/>
            </a:prstTxWarp>
          </a:bodyPr>
          <a:lstStyle/>
          <a:p>
            <a:endParaRPr lang="zh-CN" altLang="zh-CN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96531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7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A04881B-F6E6-46EF-BE7E-32D2CB3EE0CB}" type="slidenum">
              <a:rPr lang="en-US" altLang="zh-CN" smtClean="0"/>
              <a:pPr/>
              <a:t>14</a:t>
            </a:fld>
            <a:endParaRPr lang="en-US" altLang="zh-CN" smtClean="0"/>
          </a:p>
        </p:txBody>
      </p:sp>
      <p:sp>
        <p:nvSpPr>
          <p:cNvPr id="10445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fld id="{A14DFE41-DFD4-47DB-9C09-17501C5F08F2}" type="slidenum">
              <a:rPr lang="en-US" altLang="zh-CN" sz="1200"/>
              <a:pPr algn="r"/>
              <a:t>14</a:t>
            </a:fld>
            <a:endParaRPr lang="en-US" altLang="zh-CN" sz="1200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endParaRPr lang="zh-CN" altLang="zh-CN" smtClean="0"/>
          </a:p>
        </p:txBody>
      </p:sp>
    </p:spTree>
    <p:extLst>
      <p:ext uri="{BB962C8B-B14F-4D97-AF65-F5344CB8AC3E}">
        <p14:creationId xmlns:p14="http://schemas.microsoft.com/office/powerpoint/2010/main" val="3592367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293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609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5276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329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0997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387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716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133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600618" y="2085977"/>
            <a:ext cx="3972959" cy="2162175"/>
          </a:xfrm>
          <a:custGeom>
            <a:avLst/>
            <a:gdLst>
              <a:gd name="connsiteX0" fmla="*/ 0 w 3971925"/>
              <a:gd name="connsiteY0" fmla="*/ 0 h 2162175"/>
              <a:gd name="connsiteX1" fmla="*/ 3971925 w 3971925"/>
              <a:gd name="connsiteY1" fmla="*/ 0 h 2162175"/>
              <a:gd name="connsiteX2" fmla="*/ 3971925 w 3971925"/>
              <a:gd name="connsiteY2" fmla="*/ 2162175 h 2162175"/>
              <a:gd name="connsiteX3" fmla="*/ 0 w 3971925"/>
              <a:gd name="connsiteY3" fmla="*/ 2162175 h 21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1925" h="2162175">
                <a:moveTo>
                  <a:pt x="0" y="0"/>
                </a:moveTo>
                <a:lnTo>
                  <a:pt x="3971925" y="0"/>
                </a:lnTo>
                <a:lnTo>
                  <a:pt x="3971925" y="2162175"/>
                </a:lnTo>
                <a:lnTo>
                  <a:pt x="0" y="21621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7BEC6-7C2B-4B03-B4DD-37A8D3CA46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571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9" y="1600201"/>
            <a:ext cx="5386202" cy="4525963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6199214" y="1600200"/>
            <a:ext cx="5386202" cy="218598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6199214" y="3938589"/>
            <a:ext cx="5386202" cy="2187575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09759" y="6245225"/>
            <a:ext cx="2845541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4166685" y="6245225"/>
            <a:ext cx="3861805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8739875" y="6245225"/>
            <a:ext cx="2845541" cy="476250"/>
          </a:xfrm>
        </p:spPr>
        <p:txBody>
          <a:bodyPr/>
          <a:lstStyle>
            <a:lvl1pPr>
              <a:defRPr/>
            </a:lvl1pPr>
          </a:lstStyle>
          <a:p>
            <a:fld id="{4BF961DB-0622-46E7-AC1C-512C8E09958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683331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759" y="1600201"/>
            <a:ext cx="10975658" cy="4525963"/>
          </a:xfrm>
        </p:spPr>
        <p:txBody>
          <a:bodyPr>
            <a:normAutofit/>
          </a:bodyPr>
          <a:lstStyle/>
          <a:p>
            <a:pPr lvl="0"/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245225"/>
            <a:ext cx="2845541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245225"/>
            <a:ext cx="3861805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245225"/>
            <a:ext cx="2845541" cy="476250"/>
          </a:xfrm>
        </p:spPr>
        <p:txBody>
          <a:bodyPr/>
          <a:lstStyle>
            <a:lvl1pPr>
              <a:defRPr/>
            </a:lvl1pPr>
          </a:lstStyle>
          <a:p>
            <a:fld id="{453E51FF-AEC1-4544-8C28-780BBA45013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5390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5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62371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958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12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507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518EE-751A-493E-82A1-3D6BEF00C280}" type="datetimeFigureOut">
              <a:rPr lang="zh-CN" altLang="en-US" smtClean="0"/>
              <a:t>2021/7/2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601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2684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9756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34377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S Chinese DemiLight" panose="020B0400000000000000" pitchFamily="34" charset="-122"/>
              </a:defRPr>
            </a:lvl1pPr>
          </a:lstStyle>
          <a:p>
            <a:fld id="{87A518EE-751A-493E-82A1-3D6BEF00C280}" type="datetimeFigureOut">
              <a:rPr lang="zh-CN" altLang="en-US" smtClean="0"/>
              <a:pPr/>
              <a:t>2021/7/2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S Chinese DemiLight" panose="020B04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S Chinese DemiLight" panose="020B0400000000000000" pitchFamily="34" charset="-122"/>
              </a:defRPr>
            </a:lvl1pPr>
          </a:lstStyle>
          <a:p>
            <a:fld id="{FA2177AA-A7BA-483D-9ED8-AE8A7305EAC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0596245" y="41275"/>
            <a:ext cx="1548130" cy="71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4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59" r:id="rId16"/>
    <p:sldLayoutId id="2147483665" r:id="rId17"/>
    <p:sldLayoutId id="2147483666" r:id="rId18"/>
    <p:sldLayoutId id="2147483667" r:id="rId19"/>
    <p:sldLayoutId id="2147483668" r:id="rId20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S Chinese DemiLight" panose="020B0400000000000000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Noto Sans S Chinese DemiLight" panose="020B0400000000000000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Noto Sans S Chinese DemiLight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S Chinese DemiLight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Noto Sans S Chinese DemiLight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Noto Sans S Chinese DemiLight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notesSlide" Target="../notesSlides/notesSlide8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8.xml"/><Relationship Id="rId4" Type="http://schemas.openxmlformats.org/officeDocument/2006/relationships/tags" Target="../tags/tag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7" Type="http://schemas.openxmlformats.org/officeDocument/2006/relationships/notesSlide" Target="../notesSlides/notesSlide28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26.xml"/><Relationship Id="rId7" Type="http://schemas.openxmlformats.org/officeDocument/2006/relationships/image" Target="../media/image2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notesSlide" Target="../notesSlides/notesSlide31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3.xml"/><Relationship Id="rId4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068" b="47980"/>
          <a:stretch/>
        </p:blipFill>
        <p:spPr>
          <a:xfrm>
            <a:off x="1" y="1060592"/>
            <a:ext cx="12195174" cy="3573413"/>
          </a:xfrm>
          <a:prstGeom prst="rect">
            <a:avLst/>
          </a:prstGeo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</p:pic>
      <p:grpSp>
        <p:nvGrpSpPr>
          <p:cNvPr id="18" name="组合 17"/>
          <p:cNvGrpSpPr/>
          <p:nvPr/>
        </p:nvGrpSpPr>
        <p:grpSpPr>
          <a:xfrm>
            <a:off x="864001" y="1218337"/>
            <a:ext cx="2894406" cy="1052596"/>
            <a:chOff x="4785832" y="1865732"/>
            <a:chExt cx="2894406" cy="1052596"/>
          </a:xfrm>
        </p:grpSpPr>
        <p:sp>
          <p:nvSpPr>
            <p:cNvPr id="19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4785832" y="1865732"/>
              <a:ext cx="2894406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4800" spc="300" dirty="0" smtClean="0">
                  <a:gradFill>
                    <a:gsLst>
                      <a:gs pos="18000">
                        <a:srgbClr val="115A91"/>
                      </a:gs>
                      <a:gs pos="100000">
                        <a:srgbClr val="156DAD">
                          <a:alpha val="0"/>
                        </a:srgbClr>
                      </a:gs>
                    </a:gsLst>
                    <a:lin ang="0" scaled="0"/>
                  </a:gradFill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2021</a:t>
              </a: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21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417331" y="1865732"/>
              <a:ext cx="718307" cy="974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E953EC67-983F-4ED9-8A74-8D1FAF97B993}"/>
              </a:ext>
            </a:extLst>
          </p:cNvPr>
          <p:cNvSpPr/>
          <p:nvPr/>
        </p:nvSpPr>
        <p:spPr>
          <a:xfrm>
            <a:off x="7125500" y="5295143"/>
            <a:ext cx="1647073" cy="573833"/>
          </a:xfrm>
          <a:prstGeom prst="rect">
            <a:avLst/>
          </a:prstGeom>
          <a:noFill/>
          <a:ln w="25400">
            <a:gradFill>
              <a:gsLst>
                <a:gs pos="0">
                  <a:srgbClr val="46A2D0"/>
                </a:gs>
                <a:gs pos="100000">
                  <a:srgbClr val="1D6AAE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 noProof="1">
              <a:solidFill>
                <a:prstClr val="white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9209198" y="5858893"/>
            <a:ext cx="560797" cy="22079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8449027" y="6229596"/>
            <a:ext cx="323546" cy="142491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>
                  <a:alpha val="40000"/>
                </a:srgbClr>
              </a:gs>
              <a:gs pos="100000">
                <a:srgbClr val="146DAD">
                  <a:alpha val="40000"/>
                </a:srgbClr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201043" y="2204864"/>
            <a:ext cx="6550792" cy="3431987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>
                  <a:alpha val="0"/>
                </a:srgbClr>
              </a:gs>
              <a:gs pos="100000">
                <a:srgbClr val="146DAD">
                  <a:alpha val="65000"/>
                </a:srgbClr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6" name="内容占位符 2"/>
          <p:cNvSpPr txBox="1"/>
          <p:nvPr/>
        </p:nvSpPr>
        <p:spPr>
          <a:xfrm>
            <a:off x="389418" y="6291859"/>
            <a:ext cx="667609" cy="449509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marL="5080" lvl="1" indent="0" algn="l" rtl="0" eaLnBrk="1" latinLnBrk="0" hangingPunct="1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/>
              <a:buNone/>
            </a:pP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30">
            <a:extLst>
              <a:ext uri="{FF2B5EF4-FFF2-40B4-BE49-F238E27FC236}">
                <a16:creationId xmlns:a16="http://schemas.microsoft.com/office/drawing/2014/main" xmlns="" id="{BA8EA202-F87D-45AF-91DB-F2B3A7B8F57B}"/>
              </a:ext>
            </a:extLst>
          </p:cNvPr>
          <p:cNvSpPr txBox="1"/>
          <p:nvPr/>
        </p:nvSpPr>
        <p:spPr>
          <a:xfrm>
            <a:off x="1927551" y="3193231"/>
            <a:ext cx="5394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zh-CN" alt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课程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招聘面试技巧</a:t>
            </a:r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3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xmlns="" id="{BA8EA202-F87D-45AF-91DB-F2B3A7B8F57B}"/>
              </a:ext>
            </a:extLst>
          </p:cNvPr>
          <p:cNvSpPr txBox="1"/>
          <p:nvPr/>
        </p:nvSpPr>
        <p:spPr>
          <a:xfrm>
            <a:off x="1860341" y="2780928"/>
            <a:ext cx="541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zh-CN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中后台“领导力加速”培训</a:t>
            </a:r>
            <a:r>
              <a:rPr lang="en-US" altLang="zh-CN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|</a:t>
            </a:r>
            <a:r>
              <a:rPr lang="zh-CN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第二期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3064232" y="4199602"/>
            <a:ext cx="3012198" cy="76138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教练：肖凤兰</a:t>
            </a:r>
            <a:endParaRPr lang="en-US" altLang="zh-CN" sz="1600" dirty="0" smtClean="0">
              <a:solidFill>
                <a:srgbClr val="1D6A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dirty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600" dirty="0">
              <a:solidFill>
                <a:srgbClr val="1D6A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813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131" y="836712"/>
            <a:ext cx="8229600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胜任能力（样本）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848960" y="1700809"/>
            <a:ext cx="8137059" cy="3456384"/>
            <a:chOff x="1848960" y="1700808"/>
            <a:chExt cx="8137059" cy="4210467"/>
          </a:xfrm>
        </p:grpSpPr>
        <p:sp>
          <p:nvSpPr>
            <p:cNvPr id="34821" name="Rectangle 6"/>
            <p:cNvSpPr>
              <a:spLocks noChangeArrowheads="1"/>
            </p:cNvSpPr>
            <p:nvPr/>
          </p:nvSpPr>
          <p:spPr bwMode="auto">
            <a:xfrm>
              <a:off x="3226269" y="1700808"/>
              <a:ext cx="675975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技术能力</a:t>
              </a: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专业能力</a:t>
              </a:r>
            </a:p>
          </p:txBody>
        </p:sp>
        <p:sp>
          <p:nvSpPr>
            <p:cNvPr id="34822" name="Rectangle 7"/>
            <p:cNvSpPr>
              <a:spLocks noChangeArrowheads="1"/>
            </p:cNvSpPr>
            <p:nvPr/>
          </p:nvSpPr>
          <p:spPr bwMode="auto">
            <a:xfrm>
              <a:off x="3203265" y="3138889"/>
              <a:ext cx="129540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价值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认同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人际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协作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23" name="Rectangle 8"/>
            <p:cNvSpPr>
              <a:spLocks noChangeArrowheads="1"/>
            </p:cNvSpPr>
            <p:nvPr/>
          </p:nvSpPr>
          <p:spPr bwMode="auto">
            <a:xfrm>
              <a:off x="4571690" y="3138889"/>
              <a:ext cx="129540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态度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成就动机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24" name="Rectangle 9"/>
            <p:cNvSpPr>
              <a:spLocks noChangeArrowheads="1"/>
            </p:cNvSpPr>
            <p:nvPr/>
          </p:nvSpPr>
          <p:spPr bwMode="auto">
            <a:xfrm>
              <a:off x="5940115" y="3138889"/>
              <a:ext cx="129540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问题分析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25" name="Rectangle 10"/>
            <p:cNvSpPr>
              <a:spLocks noChangeArrowheads="1"/>
            </p:cNvSpPr>
            <p:nvPr/>
          </p:nvSpPr>
          <p:spPr bwMode="auto">
            <a:xfrm>
              <a:off x="7308540" y="3142896"/>
              <a:ext cx="129540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目标管理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达成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26" name="Rectangle 11"/>
            <p:cNvSpPr>
              <a:spLocks noChangeArrowheads="1"/>
            </p:cNvSpPr>
            <p:nvPr/>
          </p:nvSpPr>
          <p:spPr bwMode="auto">
            <a:xfrm>
              <a:off x="8690618" y="3138889"/>
              <a:ext cx="1295400" cy="133430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学习能力</a:t>
              </a:r>
            </a:p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自我管理</a:t>
              </a:r>
            </a:p>
          </p:txBody>
        </p:sp>
        <p:sp>
          <p:nvSpPr>
            <p:cNvPr id="34828" name="Rectangle 13"/>
            <p:cNvSpPr>
              <a:spLocks noChangeArrowheads="1"/>
            </p:cNvSpPr>
            <p:nvPr/>
          </p:nvSpPr>
          <p:spPr bwMode="auto">
            <a:xfrm>
              <a:off x="3218506" y="4576970"/>
              <a:ext cx="1295400" cy="1334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进取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进攻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29" name="Rectangle 14"/>
            <p:cNvSpPr>
              <a:spLocks noChangeArrowheads="1"/>
            </p:cNvSpPr>
            <p:nvPr/>
          </p:nvSpPr>
          <p:spPr bwMode="auto">
            <a:xfrm>
              <a:off x="4585343" y="4576970"/>
              <a:ext cx="1295400" cy="1334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人际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合作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30" name="Rectangle 15"/>
            <p:cNvSpPr>
              <a:spLocks noChangeArrowheads="1"/>
            </p:cNvSpPr>
            <p:nvPr/>
          </p:nvSpPr>
          <p:spPr bwMode="auto">
            <a:xfrm>
              <a:off x="5953768" y="4576970"/>
              <a:ext cx="1295400" cy="1334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支持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配合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31" name="Rectangle 16"/>
            <p:cNvSpPr>
              <a:spLocks noChangeArrowheads="1"/>
            </p:cNvSpPr>
            <p:nvPr/>
          </p:nvSpPr>
          <p:spPr bwMode="auto">
            <a:xfrm>
              <a:off x="7322193" y="4576970"/>
              <a:ext cx="1295400" cy="1334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逻辑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守旧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32" name="Rectangle 17"/>
            <p:cNvSpPr>
              <a:spLocks noChangeArrowheads="1"/>
            </p:cNvSpPr>
            <p:nvPr/>
          </p:nvSpPr>
          <p:spPr bwMode="auto">
            <a:xfrm>
              <a:off x="8690618" y="4564715"/>
              <a:ext cx="1295400" cy="1334305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应变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适应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Rectangle 7"/>
            <p:cNvSpPr>
              <a:spLocks noChangeArrowheads="1"/>
            </p:cNvSpPr>
            <p:nvPr/>
          </p:nvSpPr>
          <p:spPr bwMode="auto">
            <a:xfrm>
              <a:off x="1848960" y="3138890"/>
              <a:ext cx="1295400" cy="1334303"/>
            </a:xfrm>
            <a:prstGeom prst="rect">
              <a:avLst/>
            </a:prstGeom>
            <a:solidFill>
              <a:srgbClr val="50C6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核心素养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Rectangle 7"/>
            <p:cNvSpPr>
              <a:spLocks noChangeArrowheads="1"/>
            </p:cNvSpPr>
            <p:nvPr/>
          </p:nvSpPr>
          <p:spPr bwMode="auto">
            <a:xfrm>
              <a:off x="1848960" y="1700808"/>
              <a:ext cx="1295400" cy="1334303"/>
            </a:xfrm>
            <a:prstGeom prst="rect">
              <a:avLst/>
            </a:prstGeom>
            <a:solidFill>
              <a:srgbClr val="B1CE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专业能力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7"/>
            <p:cNvSpPr>
              <a:spLocks noChangeArrowheads="1"/>
            </p:cNvSpPr>
            <p:nvPr/>
          </p:nvSpPr>
          <p:spPr bwMode="auto">
            <a:xfrm>
              <a:off x="1848960" y="4576972"/>
              <a:ext cx="1295400" cy="1334303"/>
            </a:xfrm>
            <a:prstGeom prst="rect">
              <a:avLst/>
            </a:prstGeom>
            <a:solidFill>
              <a:srgbClr val="00A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个性特质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227032" y="5661248"/>
            <a:ext cx="7167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pc="-150" dirty="0" smtClean="0">
                <a:solidFill>
                  <a:srgbClr val="C00000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做法：绘制自己要的岗位的胜任能力表，并标注必须项、加分项、非必要项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2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xfrm>
            <a:off x="624979" y="1052736"/>
            <a:ext cx="10975658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选人前提</a:t>
            </a:r>
            <a:endParaRPr lang="zh-CN" altLang="en-US" sz="2800" b="1" spc="-150" dirty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088388" y="1988840"/>
            <a:ext cx="9977751" cy="300230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5" name="文本框 13"/>
          <p:cNvSpPr txBox="1"/>
          <p:nvPr/>
        </p:nvSpPr>
        <p:spPr>
          <a:xfrm>
            <a:off x="3361283" y="2132856"/>
            <a:ext cx="6512334" cy="26037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70000"/>
              </a:lnSpc>
              <a:buFont typeface="Wingdings 2" panose="05020102010507070707" pitchFamily="18" charset="2"/>
              <a:buNone/>
            </a:pPr>
            <a:r>
              <a:rPr lang="zh-CN" altLang="en-US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明确组织</a:t>
            </a:r>
            <a:r>
              <a:rPr lang="en-US" altLang="zh-CN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团队的核心要求</a:t>
            </a:r>
            <a:endParaRPr lang="en-US" altLang="zh-CN" sz="3200" b="1" i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70000"/>
              </a:lnSpc>
              <a:buFont typeface="Wingdings 2" panose="05020102010507070707" pitchFamily="18" charset="2"/>
              <a:buNone/>
            </a:pPr>
            <a:r>
              <a:rPr lang="zh-CN" altLang="en-US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明确岗位的关键任务</a:t>
            </a:r>
            <a:endParaRPr lang="en-US" altLang="zh-CN" sz="3200" b="1" i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70000"/>
              </a:lnSpc>
              <a:buFont typeface="Wingdings 2" panose="05020102010507070707" pitchFamily="18" charset="2"/>
              <a:buNone/>
            </a:pPr>
            <a:r>
              <a:rPr lang="zh-CN" altLang="en-US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明确任务需要的关键能力</a:t>
            </a:r>
            <a:endParaRPr lang="zh-CN" altLang="en-US" sz="3200" b="1" i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9488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10556522" y="330835"/>
            <a:ext cx="5054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>
                <a:solidFill>
                  <a:srgbClr val="A6A6A6"/>
                </a:solidFill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3</a:t>
            </a:r>
          </a:p>
        </p:txBody>
      </p:sp>
      <p:sp>
        <p:nvSpPr>
          <p:cNvPr id="34" name="内容占位符 2"/>
          <p:cNvSpPr txBox="1"/>
          <p:nvPr/>
        </p:nvSpPr>
        <p:spPr>
          <a:xfrm>
            <a:off x="389418" y="6291859"/>
            <a:ext cx="667609" cy="449509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marL="5080" lvl="1" indent="0" algn="l" rtl="0" eaLnBrk="1" latinLnBrk="0" hangingPunct="1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/>
              <a:buNone/>
            </a:pP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 bwMode="auto">
          <a:xfrm>
            <a:off x="0" y="0"/>
            <a:ext cx="3728178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>
            <a:noFill/>
            <a:miter lim="400000"/>
          </a:ln>
          <a:effectLst/>
        </p:spPr>
        <p:txBody>
          <a:bodyPr wrap="square" lIns="91440" tIns="45720" rIns="91440" bIns="45720" rtlCol="0" anchor="ctr" anchorCtr="0">
            <a:normAutofit/>
          </a:bodyPr>
          <a:lstStyle/>
          <a:p>
            <a:pPr lvl="0" algn="ctr">
              <a:lnSpc>
                <a:spcPct val="120000"/>
              </a:lnSpc>
              <a:buClrTx/>
              <a:buSzPct val="25000"/>
              <a:buFontTx/>
            </a:pPr>
            <a:endParaRPr lang="zh-CN" altLang="en-US" sz="4400" b="1" spc="150" dirty="0">
              <a:solidFill>
                <a:srgbClr val="FFFFFF"/>
              </a:solidFill>
              <a:latin typeface="Arial" panose="020B0604020202020204" pitchFamily="34" charset="0"/>
              <a:ea typeface="汉仪旗黑-85S" panose="00020600040101010101" pitchFamily="18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0684" y="2636912"/>
            <a:ext cx="2446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</a:t>
            </a: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录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4298784" y="2136531"/>
            <a:ext cx="6334374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一、基本概念澄清</a:t>
            </a:r>
          </a:p>
        </p:txBody>
      </p:sp>
      <p:sp>
        <p:nvSpPr>
          <p:cNvPr id="32" name="矩形 31"/>
          <p:cNvSpPr/>
          <p:nvPr>
            <p:custDataLst>
              <p:tags r:id="rId3"/>
            </p:custDataLst>
          </p:nvPr>
        </p:nvSpPr>
        <p:spPr>
          <a:xfrm>
            <a:off x="4298784" y="2987547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二、需求确定：到底要找什么人</a:t>
            </a:r>
          </a:p>
        </p:txBody>
      </p:sp>
      <p:sp>
        <p:nvSpPr>
          <p:cNvPr id="44" name="矩形 43"/>
          <p:cNvSpPr/>
          <p:nvPr>
            <p:custDataLst>
              <p:tags r:id="rId4"/>
            </p:custDataLst>
          </p:nvPr>
        </p:nvSpPr>
        <p:spPr>
          <a:xfrm>
            <a:off x="4289516" y="3838563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</a:rPr>
              <a:t>三、面试</a:t>
            </a: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</a:rPr>
              <a:t>选人：我选人</a:t>
            </a:r>
            <a:r>
              <a:rPr lang="en-US" altLang="zh-CN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</a:rPr>
              <a:t>&amp;</a:t>
            </a: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</a:rPr>
              <a:t>人选我</a:t>
            </a:r>
            <a:endParaRPr lang="zh-CN" altLang="en-US" sz="2800" b="1" spc="300" dirty="0">
              <a:solidFill>
                <a:srgbClr val="146DAD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4298784" y="4689579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四、评估匹配：谁是适合我的人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571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21323" y="2564904"/>
            <a:ext cx="5472605" cy="2016224"/>
            <a:chOff x="120923" y="117502"/>
            <a:chExt cx="2068214" cy="761974"/>
          </a:xfrm>
        </p:grpSpPr>
        <p:grpSp>
          <p:nvGrpSpPr>
            <p:cNvPr id="3" name="组合 2"/>
            <p:cNvGrpSpPr/>
            <p:nvPr/>
          </p:nvGrpSpPr>
          <p:grpSpPr>
            <a:xfrm>
              <a:off x="120923" y="117502"/>
              <a:ext cx="2068214" cy="761974"/>
              <a:chOff x="-970286" y="1630565"/>
              <a:chExt cx="2331327" cy="85891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6" name="圆角矩形 5"/>
              <p:cNvSpPr/>
              <p:nvPr/>
            </p:nvSpPr>
            <p:spPr>
              <a:xfrm>
                <a:off x="-455834" y="1748386"/>
                <a:ext cx="1816875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7" name="圆角矩形 6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797204" y="359130"/>
              <a:ext cx="1201441" cy="220999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第一部分 我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选人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3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65139" y="908720"/>
            <a:ext cx="6597650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面试的时间分配</a:t>
            </a:r>
          </a:p>
        </p:txBody>
      </p:sp>
      <p:sp>
        <p:nvSpPr>
          <p:cNvPr id="4" name="Rectangle 32"/>
          <p:cNvSpPr/>
          <p:nvPr/>
        </p:nvSpPr>
        <p:spPr>
          <a:xfrm>
            <a:off x="3063379" y="1916832"/>
            <a:ext cx="4436646" cy="1152128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7825779" y="2361457"/>
            <a:ext cx="85842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en-US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10min</a:t>
            </a:r>
            <a:endParaRPr lang="en-US" sz="1600" b="1" dirty="0" smtClean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8" name="Rectangle 77"/>
          <p:cNvSpPr/>
          <p:nvPr/>
        </p:nvSpPr>
        <p:spPr>
          <a:xfrm>
            <a:off x="3063379" y="3140968"/>
            <a:ext cx="4436646" cy="1100816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2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7900445" y="3570007"/>
            <a:ext cx="85842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en-US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45</a:t>
            </a:r>
            <a:r>
              <a:rPr lang="en-US" altLang="zh-CN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min</a:t>
            </a:r>
            <a:endParaRPr lang="en-US" sz="1600" dirty="0" smtClean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3793331" y="1916832"/>
            <a:ext cx="2986614" cy="95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>
            <a:defPPr>
              <a:defRPr lang="zh-CN"/>
            </a:defPPr>
            <a:lvl1pPr algn="ctr" defTabSz="1088232">
              <a:defRPr sz="24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接待开场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背景信息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回顾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3793331" y="3288616"/>
            <a:ext cx="2986614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>
            <a:defPPr>
              <a:defRPr lang="zh-CN"/>
            </a:defPPr>
            <a:lvl1pPr algn="ctr" defTabSz="1088232">
              <a:defRPr sz="24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胜任力匹配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适配性初评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55"/>
          <p:cNvSpPr/>
          <p:nvPr/>
        </p:nvSpPr>
        <p:spPr>
          <a:xfrm>
            <a:off x="3074125" y="4328017"/>
            <a:ext cx="4436646" cy="541143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3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7900445" y="4492192"/>
            <a:ext cx="85842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en-US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5 </a:t>
            </a:r>
            <a:r>
              <a:rPr lang="en-US" altLang="zh-CN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min</a:t>
            </a:r>
            <a:endParaRPr lang="en-US" sz="1600" dirty="0" smtClean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7" name="Rectangle 77"/>
          <p:cNvSpPr/>
          <p:nvPr/>
        </p:nvSpPr>
        <p:spPr>
          <a:xfrm>
            <a:off x="3074125" y="4976089"/>
            <a:ext cx="4436646" cy="541143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4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7900445" y="5123737"/>
            <a:ext cx="858426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en-US" sz="16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5 min</a:t>
            </a:r>
            <a:endParaRPr lang="en-US" sz="1600" dirty="0" smtClean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3804077" y="4460857"/>
            <a:ext cx="2986614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>
            <a:defPPr>
              <a:defRPr lang="zh-CN"/>
            </a:defPPr>
            <a:lvl1pPr algn="ctr" defTabSz="1088232">
              <a:defRPr sz="24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公司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3804077" y="5123737"/>
            <a:ext cx="2986614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>
            <a:defPPr>
              <a:defRPr lang="zh-CN"/>
            </a:defPPr>
            <a:lvl1pPr algn="ctr" defTabSz="1088232">
              <a:defRPr sz="24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、收尾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31" name="组合 30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32" name="矩形 31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3145259" y="5958940"/>
            <a:ext cx="32624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顺序、时长可根据实际情况发调整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17468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1071499" y="1700808"/>
            <a:ext cx="9977751" cy="300230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2" name="文本框 13"/>
          <p:cNvSpPr txBox="1"/>
          <p:nvPr/>
        </p:nvSpPr>
        <p:spPr>
          <a:xfrm>
            <a:off x="3217267" y="2204864"/>
            <a:ext cx="6512334" cy="1557349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70000"/>
              </a:lnSpc>
              <a:buFont typeface="Wingdings 2" panose="05020102010507070707" pitchFamily="18" charset="2"/>
              <a:buNone/>
            </a:pPr>
            <a:r>
              <a:rPr lang="zh-CN" altLang="en-US" sz="280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主控</a:t>
            </a:r>
            <a:r>
              <a:rPr lang="zh-CN" altLang="en-US" sz="2800" b="1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场：面试官控制面试的</a:t>
            </a:r>
            <a:r>
              <a:rPr lang="zh-CN" altLang="en-US" sz="2800" b="1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</a:t>
            </a:r>
            <a:endParaRPr lang="en-US" altLang="zh-CN" sz="2800" b="1" i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7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对于你要寻找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什么人铭记在心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14" name="组合 13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09963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69576" y="1916832"/>
            <a:ext cx="5172632" cy="1284177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/>
          <p:cNvSpPr/>
          <p:nvPr/>
        </p:nvSpPr>
        <p:spPr>
          <a:xfrm>
            <a:off x="1569576" y="3339232"/>
            <a:ext cx="5172632" cy="1284177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Rectangle 5"/>
          <p:cNvSpPr/>
          <p:nvPr/>
        </p:nvSpPr>
        <p:spPr>
          <a:xfrm>
            <a:off x="1569576" y="4798255"/>
            <a:ext cx="5172632" cy="1284177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3055234" y="1916832"/>
            <a:ext cx="3297247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>
              <a:lnSpc>
                <a:spcPct val="20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问题的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目的</a:t>
            </a:r>
            <a:endParaRPr lang="en-US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引出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应聘人回答，据此评估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应聘人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技能</a:t>
            </a:r>
            <a:endParaRPr lang="en-US" altLang="zh-CN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r>
              <a:rPr lang="zh-CN" altLang="en-US" sz="1400" b="1" dirty="0">
                <a:solidFill>
                  <a:srgbClr val="FFFF00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答案</a:t>
            </a:r>
            <a:r>
              <a:rPr lang="en-US" altLang="zh-CN" sz="1400" b="1" dirty="0">
                <a:solidFill>
                  <a:srgbClr val="FFFF00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=</a:t>
            </a:r>
            <a:r>
              <a:rPr lang="zh-CN" altLang="en-US" sz="1400" b="1" dirty="0">
                <a:solidFill>
                  <a:srgbClr val="FFFF00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面试官的提问</a:t>
            </a:r>
            <a:r>
              <a:rPr lang="zh-CN" altLang="en-US" sz="1400" b="1" dirty="0">
                <a:solidFill>
                  <a:srgbClr val="FFFF00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方式</a:t>
            </a:r>
            <a:endParaRPr lang="zh-CN" altLang="en-US" sz="1400" b="1" dirty="0">
              <a:solidFill>
                <a:srgbClr val="FFFF00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3055234" y="3452227"/>
            <a:ext cx="3762433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>
              <a:lnSpc>
                <a:spcPct val="20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问题</a:t>
            </a: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</a:t>
            </a: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制定</a:t>
            </a:r>
            <a:endParaRPr lang="en-US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450940"/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简历中体现的关键能力</a:t>
            </a:r>
            <a:endParaRPr lang="en-US" altLang="zh-CN" sz="14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450940"/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工作中需要的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核心胜任能力的</a:t>
            </a:r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相关案例</a:t>
            </a:r>
            <a:endParaRPr lang="en-US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3055234" y="4940228"/>
            <a:ext cx="3048000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>
              <a:lnSpc>
                <a:spcPct val="20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面试问题的结构</a:t>
            </a:r>
            <a:endParaRPr lang="en-US" sz="1600" b="1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450940"/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问题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的系列化归类、</a:t>
            </a:r>
            <a:r>
              <a:rPr lang="zh-CN" altLang="en-US" sz="1400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结构</a:t>
            </a:r>
            <a:endParaRPr lang="en-US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450940"/>
            <a:endParaRPr lang="en-US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885242" y="3692318"/>
            <a:ext cx="863364" cy="640205"/>
            <a:chOff x="4572000" y="3414713"/>
            <a:chExt cx="374651" cy="277813"/>
          </a:xfrm>
          <a:solidFill>
            <a:schemeClr val="bg1"/>
          </a:solidFill>
        </p:grpSpPr>
        <p:sp>
          <p:nvSpPr>
            <p:cNvPr id="11" name="Freeform 17"/>
            <p:cNvSpPr>
              <a:spLocks/>
            </p:cNvSpPr>
            <p:nvPr/>
          </p:nvSpPr>
          <p:spPr bwMode="auto">
            <a:xfrm>
              <a:off x="4713288" y="3481388"/>
              <a:ext cx="233363" cy="211138"/>
            </a:xfrm>
            <a:custGeom>
              <a:avLst/>
              <a:gdLst>
                <a:gd name="T0" fmla="*/ 89 w 89"/>
                <a:gd name="T1" fmla="*/ 33 h 81"/>
                <a:gd name="T2" fmla="*/ 43 w 89"/>
                <a:gd name="T3" fmla="*/ 0 h 81"/>
                <a:gd name="T4" fmla="*/ 40 w 89"/>
                <a:gd name="T5" fmla="*/ 1 h 81"/>
                <a:gd name="T6" fmla="*/ 43 w 89"/>
                <a:gd name="T7" fmla="*/ 11 h 81"/>
                <a:gd name="T8" fmla="*/ 0 w 89"/>
                <a:gd name="T9" fmla="*/ 44 h 81"/>
                <a:gd name="T10" fmla="*/ 0 w 89"/>
                <a:gd name="T11" fmla="*/ 44 h 81"/>
                <a:gd name="T12" fmla="*/ 40 w 89"/>
                <a:gd name="T13" fmla="*/ 65 h 81"/>
                <a:gd name="T14" fmla="*/ 74 w 89"/>
                <a:gd name="T15" fmla="*/ 81 h 81"/>
                <a:gd name="T16" fmla="*/ 64 w 89"/>
                <a:gd name="T17" fmla="*/ 62 h 81"/>
                <a:gd name="T18" fmla="*/ 89 w 89"/>
                <a:gd name="T19" fmla="*/ 3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81">
                  <a:moveTo>
                    <a:pt x="89" y="33"/>
                  </a:moveTo>
                  <a:cubicBezTo>
                    <a:pt x="89" y="15"/>
                    <a:pt x="68" y="0"/>
                    <a:pt x="43" y="0"/>
                  </a:cubicBezTo>
                  <a:cubicBezTo>
                    <a:pt x="42" y="0"/>
                    <a:pt x="41" y="1"/>
                    <a:pt x="40" y="1"/>
                  </a:cubicBezTo>
                  <a:cubicBezTo>
                    <a:pt x="42" y="4"/>
                    <a:pt x="43" y="8"/>
                    <a:pt x="43" y="11"/>
                  </a:cubicBezTo>
                  <a:cubicBezTo>
                    <a:pt x="43" y="29"/>
                    <a:pt x="24" y="43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6" y="56"/>
                    <a:pt x="21" y="64"/>
                    <a:pt x="40" y="65"/>
                  </a:cubicBezTo>
                  <a:cubicBezTo>
                    <a:pt x="53" y="75"/>
                    <a:pt x="74" y="81"/>
                    <a:pt x="74" y="81"/>
                  </a:cubicBezTo>
                  <a:cubicBezTo>
                    <a:pt x="64" y="72"/>
                    <a:pt x="63" y="65"/>
                    <a:pt x="64" y="62"/>
                  </a:cubicBezTo>
                  <a:cubicBezTo>
                    <a:pt x="79" y="56"/>
                    <a:pt x="89" y="46"/>
                    <a:pt x="8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auto">
            <a:xfrm>
              <a:off x="4572000" y="3414713"/>
              <a:ext cx="241300" cy="209550"/>
            </a:xfrm>
            <a:custGeom>
              <a:avLst/>
              <a:gdLst>
                <a:gd name="T0" fmla="*/ 89 w 92"/>
                <a:gd name="T1" fmla="*/ 21 h 80"/>
                <a:gd name="T2" fmla="*/ 46 w 92"/>
                <a:gd name="T3" fmla="*/ 0 h 80"/>
                <a:gd name="T4" fmla="*/ 0 w 92"/>
                <a:gd name="T5" fmla="*/ 32 h 80"/>
                <a:gd name="T6" fmla="*/ 25 w 92"/>
                <a:gd name="T7" fmla="*/ 61 h 80"/>
                <a:gd name="T8" fmla="*/ 14 w 92"/>
                <a:gd name="T9" fmla="*/ 80 h 80"/>
                <a:gd name="T10" fmla="*/ 48 w 92"/>
                <a:gd name="T11" fmla="*/ 65 h 80"/>
                <a:gd name="T12" fmla="*/ 49 w 92"/>
                <a:gd name="T13" fmla="*/ 64 h 80"/>
                <a:gd name="T14" fmla="*/ 92 w 92"/>
                <a:gd name="T15" fmla="*/ 32 h 80"/>
                <a:gd name="T16" fmla="*/ 89 w 92"/>
                <a:gd name="T17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80">
                  <a:moveTo>
                    <a:pt x="89" y="21"/>
                  </a:moveTo>
                  <a:cubicBezTo>
                    <a:pt x="83" y="9"/>
                    <a:pt x="66" y="0"/>
                    <a:pt x="46" y="0"/>
                  </a:cubicBezTo>
                  <a:cubicBezTo>
                    <a:pt x="20" y="0"/>
                    <a:pt x="0" y="14"/>
                    <a:pt x="0" y="32"/>
                  </a:cubicBezTo>
                  <a:cubicBezTo>
                    <a:pt x="0" y="45"/>
                    <a:pt x="10" y="56"/>
                    <a:pt x="25" y="61"/>
                  </a:cubicBezTo>
                  <a:cubicBezTo>
                    <a:pt x="26" y="65"/>
                    <a:pt x="25" y="71"/>
                    <a:pt x="14" y="80"/>
                  </a:cubicBezTo>
                  <a:cubicBezTo>
                    <a:pt x="14" y="80"/>
                    <a:pt x="36" y="75"/>
                    <a:pt x="48" y="65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73" y="63"/>
                    <a:pt x="92" y="49"/>
                    <a:pt x="92" y="32"/>
                  </a:cubicBezTo>
                  <a:cubicBezTo>
                    <a:pt x="92" y="28"/>
                    <a:pt x="91" y="25"/>
                    <a:pt x="8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958651" y="5084356"/>
            <a:ext cx="725843" cy="711971"/>
            <a:chOff x="2905125" y="4002088"/>
            <a:chExt cx="249238" cy="244475"/>
          </a:xfrm>
          <a:solidFill>
            <a:schemeClr val="bg1"/>
          </a:solidFill>
        </p:grpSpPr>
        <p:sp>
          <p:nvSpPr>
            <p:cNvPr id="14" name="Freeform 50"/>
            <p:cNvSpPr>
              <a:spLocks noEditPoints="1"/>
            </p:cNvSpPr>
            <p:nvPr/>
          </p:nvSpPr>
          <p:spPr bwMode="auto">
            <a:xfrm>
              <a:off x="2905125" y="4002088"/>
              <a:ext cx="249238" cy="244475"/>
            </a:xfrm>
            <a:custGeom>
              <a:avLst/>
              <a:gdLst>
                <a:gd name="T0" fmla="*/ 82 w 95"/>
                <a:gd name="T1" fmla="*/ 58 h 93"/>
                <a:gd name="T2" fmla="*/ 95 w 95"/>
                <a:gd name="T3" fmla="*/ 52 h 93"/>
                <a:gd name="T4" fmla="*/ 95 w 95"/>
                <a:gd name="T5" fmla="*/ 42 h 93"/>
                <a:gd name="T6" fmla="*/ 82 w 95"/>
                <a:gd name="T7" fmla="*/ 36 h 93"/>
                <a:gd name="T8" fmla="*/ 79 w 95"/>
                <a:gd name="T9" fmla="*/ 31 h 93"/>
                <a:gd name="T10" fmla="*/ 84 w 95"/>
                <a:gd name="T11" fmla="*/ 18 h 93"/>
                <a:gd name="T12" fmla="*/ 77 w 95"/>
                <a:gd name="T13" fmla="*/ 10 h 93"/>
                <a:gd name="T14" fmla="*/ 64 w 95"/>
                <a:gd name="T15" fmla="*/ 16 h 93"/>
                <a:gd name="T16" fmla="*/ 58 w 95"/>
                <a:gd name="T17" fmla="*/ 13 h 93"/>
                <a:gd name="T18" fmla="*/ 52 w 95"/>
                <a:gd name="T19" fmla="*/ 0 h 93"/>
                <a:gd name="T20" fmla="*/ 42 w 95"/>
                <a:gd name="T21" fmla="*/ 0 h 93"/>
                <a:gd name="T22" fmla="*/ 36 w 95"/>
                <a:gd name="T23" fmla="*/ 13 h 93"/>
                <a:gd name="T24" fmla="*/ 31 w 95"/>
                <a:gd name="T25" fmla="*/ 16 h 93"/>
                <a:gd name="T26" fmla="*/ 17 w 95"/>
                <a:gd name="T27" fmla="*/ 11 h 93"/>
                <a:gd name="T28" fmla="*/ 10 w 95"/>
                <a:gd name="T29" fmla="*/ 18 h 93"/>
                <a:gd name="T30" fmla="*/ 15 w 95"/>
                <a:gd name="T31" fmla="*/ 31 h 93"/>
                <a:gd name="T32" fmla="*/ 13 w 95"/>
                <a:gd name="T33" fmla="*/ 36 h 93"/>
                <a:gd name="T34" fmla="*/ 0 w 95"/>
                <a:gd name="T35" fmla="*/ 42 h 93"/>
                <a:gd name="T36" fmla="*/ 0 w 95"/>
                <a:gd name="T37" fmla="*/ 52 h 93"/>
                <a:gd name="T38" fmla="*/ 13 w 95"/>
                <a:gd name="T39" fmla="*/ 58 h 93"/>
                <a:gd name="T40" fmla="*/ 15 w 95"/>
                <a:gd name="T41" fmla="*/ 63 h 93"/>
                <a:gd name="T42" fmla="*/ 10 w 95"/>
                <a:gd name="T43" fmla="*/ 76 h 93"/>
                <a:gd name="T44" fmla="*/ 18 w 95"/>
                <a:gd name="T45" fmla="*/ 84 h 93"/>
                <a:gd name="T46" fmla="*/ 31 w 95"/>
                <a:gd name="T47" fmla="*/ 78 h 93"/>
                <a:gd name="T48" fmla="*/ 37 w 95"/>
                <a:gd name="T49" fmla="*/ 81 h 93"/>
                <a:gd name="T50" fmla="*/ 42 w 95"/>
                <a:gd name="T51" fmla="*/ 93 h 93"/>
                <a:gd name="T52" fmla="*/ 53 w 95"/>
                <a:gd name="T53" fmla="*/ 93 h 93"/>
                <a:gd name="T54" fmla="*/ 58 w 95"/>
                <a:gd name="T55" fmla="*/ 81 h 93"/>
                <a:gd name="T56" fmla="*/ 64 w 95"/>
                <a:gd name="T57" fmla="*/ 78 h 93"/>
                <a:gd name="T58" fmla="*/ 77 w 95"/>
                <a:gd name="T59" fmla="*/ 83 h 93"/>
                <a:gd name="T60" fmla="*/ 85 w 95"/>
                <a:gd name="T61" fmla="*/ 76 h 93"/>
                <a:gd name="T62" fmla="*/ 79 w 95"/>
                <a:gd name="T63" fmla="*/ 63 h 93"/>
                <a:gd name="T64" fmla="*/ 82 w 95"/>
                <a:gd name="T65" fmla="*/ 58 h 93"/>
                <a:gd name="T66" fmla="*/ 47 w 95"/>
                <a:gd name="T67" fmla="*/ 62 h 93"/>
                <a:gd name="T68" fmla="*/ 32 w 95"/>
                <a:gd name="T69" fmla="*/ 47 h 93"/>
                <a:gd name="T70" fmla="*/ 47 w 95"/>
                <a:gd name="T71" fmla="*/ 32 h 93"/>
                <a:gd name="T72" fmla="*/ 63 w 95"/>
                <a:gd name="T73" fmla="*/ 47 h 93"/>
                <a:gd name="T74" fmla="*/ 47 w 95"/>
                <a:gd name="T75" fmla="*/ 6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8"/>
                  </a:moveTo>
                  <a:cubicBezTo>
                    <a:pt x="82" y="58"/>
                    <a:pt x="95" y="53"/>
                    <a:pt x="95" y="5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1"/>
                    <a:pt x="82" y="36"/>
                    <a:pt x="82" y="36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85" y="18"/>
                    <a:pt x="84" y="18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64" y="16"/>
                    <a:pt x="64" y="16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3" y="0"/>
                    <a:pt x="5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0"/>
                    <a:pt x="36" y="13"/>
                    <a:pt x="36" y="13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6"/>
                    <a:pt x="18" y="10"/>
                    <a:pt x="17" y="11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15" y="31"/>
                    <a:pt x="15" y="31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3"/>
                    <a:pt x="13" y="58"/>
                    <a:pt x="13" y="58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3"/>
                    <a:pt x="10" y="76"/>
                    <a:pt x="10" y="76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18" y="84"/>
                    <a:pt x="31" y="78"/>
                    <a:pt x="31" y="78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7" y="81"/>
                    <a:pt x="42" y="93"/>
                    <a:pt x="42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3"/>
                    <a:pt x="58" y="81"/>
                    <a:pt x="58" y="81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4"/>
                    <a:pt x="77" y="83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5" y="76"/>
                    <a:pt x="79" y="63"/>
                    <a:pt x="79" y="63"/>
                  </a:cubicBezTo>
                  <a:lnTo>
                    <a:pt x="82" y="58"/>
                  </a:lnTo>
                  <a:close/>
                  <a:moveTo>
                    <a:pt x="47" y="62"/>
                  </a:moveTo>
                  <a:cubicBezTo>
                    <a:pt x="39" y="62"/>
                    <a:pt x="32" y="55"/>
                    <a:pt x="32" y="47"/>
                  </a:cubicBezTo>
                  <a:cubicBezTo>
                    <a:pt x="32" y="39"/>
                    <a:pt x="39" y="32"/>
                    <a:pt x="47" y="32"/>
                  </a:cubicBezTo>
                  <a:cubicBezTo>
                    <a:pt x="56" y="32"/>
                    <a:pt x="63" y="39"/>
                    <a:pt x="63" y="47"/>
                  </a:cubicBezTo>
                  <a:cubicBezTo>
                    <a:pt x="63" y="55"/>
                    <a:pt x="56" y="62"/>
                    <a:pt x="47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Oval 51"/>
            <p:cNvSpPr>
              <a:spLocks noChangeArrowheads="1"/>
            </p:cNvSpPr>
            <p:nvPr/>
          </p:nvSpPr>
          <p:spPr bwMode="auto">
            <a:xfrm>
              <a:off x="3005138" y="4102100"/>
              <a:ext cx="49213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920943" y="2250060"/>
            <a:ext cx="862640" cy="637088"/>
            <a:chOff x="3052763" y="2647950"/>
            <a:chExt cx="346075" cy="255588"/>
          </a:xfrm>
          <a:solidFill>
            <a:schemeClr val="bg1"/>
          </a:solidFill>
        </p:grpSpPr>
        <p:sp>
          <p:nvSpPr>
            <p:cNvPr id="17" name="Freeform 108"/>
            <p:cNvSpPr>
              <a:spLocks/>
            </p:cNvSpPr>
            <p:nvPr/>
          </p:nvSpPr>
          <p:spPr bwMode="auto">
            <a:xfrm>
              <a:off x="3175000" y="2825750"/>
              <a:ext cx="100013" cy="77788"/>
            </a:xfrm>
            <a:custGeom>
              <a:avLst/>
              <a:gdLst>
                <a:gd name="T0" fmla="*/ 36 w 38"/>
                <a:gd name="T1" fmla="*/ 11 h 30"/>
                <a:gd name="T2" fmla="*/ 1 w 38"/>
                <a:gd name="T3" fmla="*/ 11 h 30"/>
                <a:gd name="T4" fmla="*/ 1 w 38"/>
                <a:gd name="T5" fmla="*/ 13 h 30"/>
                <a:gd name="T6" fmla="*/ 19 w 38"/>
                <a:gd name="T7" fmla="*/ 30 h 30"/>
                <a:gd name="T8" fmla="*/ 36 w 38"/>
                <a:gd name="T9" fmla="*/ 13 h 30"/>
                <a:gd name="T10" fmla="*/ 36 w 38"/>
                <a:gd name="T11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6" y="11"/>
                  </a:moveTo>
                  <a:cubicBezTo>
                    <a:pt x="26" y="1"/>
                    <a:pt x="12" y="0"/>
                    <a:pt x="1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8" y="12"/>
                    <a:pt x="37" y="11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09"/>
            <p:cNvSpPr>
              <a:spLocks/>
            </p:cNvSpPr>
            <p:nvPr/>
          </p:nvSpPr>
          <p:spPr bwMode="auto">
            <a:xfrm>
              <a:off x="3109913" y="2736850"/>
              <a:ext cx="230188" cy="101600"/>
            </a:xfrm>
            <a:custGeom>
              <a:avLst/>
              <a:gdLst>
                <a:gd name="T0" fmla="*/ 87 w 88"/>
                <a:gd name="T1" fmla="*/ 24 h 39"/>
                <a:gd name="T2" fmla="*/ 0 w 88"/>
                <a:gd name="T3" fmla="*/ 24 h 39"/>
                <a:gd name="T4" fmla="*/ 0 w 88"/>
                <a:gd name="T5" fmla="*/ 26 h 39"/>
                <a:gd name="T6" fmla="*/ 13 w 88"/>
                <a:gd name="T7" fmla="*/ 38 h 39"/>
                <a:gd name="T8" fmla="*/ 15 w 88"/>
                <a:gd name="T9" fmla="*/ 38 h 39"/>
                <a:gd name="T10" fmla="*/ 73 w 88"/>
                <a:gd name="T11" fmla="*/ 38 h 39"/>
                <a:gd name="T12" fmla="*/ 75 w 88"/>
                <a:gd name="T13" fmla="*/ 38 h 39"/>
                <a:gd name="T14" fmla="*/ 87 w 88"/>
                <a:gd name="T15" fmla="*/ 26 h 39"/>
                <a:gd name="T16" fmla="*/ 87 w 88"/>
                <a:gd name="T17" fmla="*/ 26 h 39"/>
                <a:gd name="T18" fmla="*/ 87 w 88"/>
                <a:gd name="T19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39">
                  <a:moveTo>
                    <a:pt x="87" y="24"/>
                  </a:moveTo>
                  <a:cubicBezTo>
                    <a:pt x="63" y="0"/>
                    <a:pt x="24" y="0"/>
                    <a:pt x="0" y="24"/>
                  </a:cubicBezTo>
                  <a:cubicBezTo>
                    <a:pt x="0" y="24"/>
                    <a:pt x="0" y="25"/>
                    <a:pt x="0" y="2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4" y="39"/>
                    <a:pt x="15" y="38"/>
                  </a:cubicBezTo>
                  <a:cubicBezTo>
                    <a:pt x="31" y="22"/>
                    <a:pt x="57" y="22"/>
                    <a:pt x="73" y="38"/>
                  </a:cubicBezTo>
                  <a:cubicBezTo>
                    <a:pt x="73" y="39"/>
                    <a:pt x="74" y="39"/>
                    <a:pt x="75" y="38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5"/>
                    <a:pt x="88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10"/>
            <p:cNvSpPr>
              <a:spLocks/>
            </p:cNvSpPr>
            <p:nvPr/>
          </p:nvSpPr>
          <p:spPr bwMode="auto">
            <a:xfrm>
              <a:off x="3052763" y="2647950"/>
              <a:ext cx="346075" cy="134938"/>
            </a:xfrm>
            <a:custGeom>
              <a:avLst/>
              <a:gdLst>
                <a:gd name="T0" fmla="*/ 131 w 132"/>
                <a:gd name="T1" fmla="*/ 36 h 52"/>
                <a:gd name="T2" fmla="*/ 131 w 132"/>
                <a:gd name="T3" fmla="*/ 36 h 52"/>
                <a:gd name="T4" fmla="*/ 1 w 132"/>
                <a:gd name="T5" fmla="*/ 36 h 52"/>
                <a:gd name="T6" fmla="*/ 1 w 132"/>
                <a:gd name="T7" fmla="*/ 38 h 52"/>
                <a:gd name="T8" fmla="*/ 13 w 132"/>
                <a:gd name="T9" fmla="*/ 51 h 52"/>
                <a:gd name="T10" fmla="*/ 16 w 132"/>
                <a:gd name="T11" fmla="*/ 51 h 52"/>
                <a:gd name="T12" fmla="*/ 116 w 132"/>
                <a:gd name="T13" fmla="*/ 51 h 52"/>
                <a:gd name="T14" fmla="*/ 118 w 132"/>
                <a:gd name="T15" fmla="*/ 51 h 52"/>
                <a:gd name="T16" fmla="*/ 131 w 132"/>
                <a:gd name="T17" fmla="*/ 38 h 52"/>
                <a:gd name="T18" fmla="*/ 131 w 132"/>
                <a:gd name="T19" fmla="*/ 38 h 52"/>
                <a:gd name="T20" fmla="*/ 131 w 132"/>
                <a:gd name="T21" fmla="*/ 3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52">
                  <a:moveTo>
                    <a:pt x="131" y="36"/>
                  </a:moveTo>
                  <a:cubicBezTo>
                    <a:pt x="131" y="36"/>
                    <a:pt x="131" y="36"/>
                    <a:pt x="131" y="36"/>
                  </a:cubicBezTo>
                  <a:cubicBezTo>
                    <a:pt x="95" y="0"/>
                    <a:pt x="36" y="0"/>
                    <a:pt x="1" y="36"/>
                  </a:cubicBezTo>
                  <a:cubicBezTo>
                    <a:pt x="0" y="37"/>
                    <a:pt x="0" y="38"/>
                    <a:pt x="1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2"/>
                    <a:pt x="15" y="52"/>
                    <a:pt x="16" y="51"/>
                  </a:cubicBezTo>
                  <a:cubicBezTo>
                    <a:pt x="43" y="23"/>
                    <a:pt x="88" y="23"/>
                    <a:pt x="116" y="51"/>
                  </a:cubicBezTo>
                  <a:cubicBezTo>
                    <a:pt x="117" y="52"/>
                    <a:pt x="118" y="52"/>
                    <a:pt x="118" y="51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2" y="38"/>
                    <a:pt x="132" y="37"/>
                    <a:pt x="1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8220811" y="2910149"/>
            <a:ext cx="1512168" cy="58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>
              <a:lnSpc>
                <a:spcPct val="200000"/>
              </a:lnSpc>
            </a:pPr>
            <a:r>
              <a:rPr lang="en-US" sz="20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2 8 </a:t>
            </a:r>
            <a:r>
              <a:rPr lang="zh-CN" altLang="en-US" sz="20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原则</a:t>
            </a:r>
            <a:endParaRPr lang="en-US" sz="2000" b="1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093908" y="2691052"/>
            <a:ext cx="1106281" cy="110628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35" name="Group 34"/>
          <p:cNvGrpSpPr/>
          <p:nvPr/>
        </p:nvGrpSpPr>
        <p:grpSpPr>
          <a:xfrm>
            <a:off x="7434537" y="2910149"/>
            <a:ext cx="425020" cy="554888"/>
            <a:chOff x="2887663" y="3362325"/>
            <a:chExt cx="285750" cy="373063"/>
          </a:xfrm>
          <a:solidFill>
            <a:srgbClr val="4BACC6"/>
          </a:solidFill>
        </p:grpSpPr>
        <p:sp>
          <p:nvSpPr>
            <p:cNvPr id="36" name="Freeform 37"/>
            <p:cNvSpPr>
              <a:spLocks noEditPoints="1"/>
            </p:cNvSpPr>
            <p:nvPr/>
          </p:nvSpPr>
          <p:spPr bwMode="auto">
            <a:xfrm>
              <a:off x="2887663" y="3362325"/>
              <a:ext cx="285750" cy="373063"/>
            </a:xfrm>
            <a:custGeom>
              <a:avLst/>
              <a:gdLst>
                <a:gd name="T0" fmla="*/ 103 w 109"/>
                <a:gd name="T1" fmla="*/ 68 h 142"/>
                <a:gd name="T2" fmla="*/ 96 w 109"/>
                <a:gd name="T3" fmla="*/ 68 h 142"/>
                <a:gd name="T4" fmla="*/ 96 w 109"/>
                <a:gd name="T5" fmla="*/ 44 h 142"/>
                <a:gd name="T6" fmla="*/ 84 w 109"/>
                <a:gd name="T7" fmla="*/ 13 h 142"/>
                <a:gd name="T8" fmla="*/ 54 w 109"/>
                <a:gd name="T9" fmla="*/ 0 h 142"/>
                <a:gd name="T10" fmla="*/ 25 w 109"/>
                <a:gd name="T11" fmla="*/ 13 h 142"/>
                <a:gd name="T12" fmla="*/ 13 w 109"/>
                <a:gd name="T13" fmla="*/ 44 h 142"/>
                <a:gd name="T14" fmla="*/ 13 w 109"/>
                <a:gd name="T15" fmla="*/ 68 h 142"/>
                <a:gd name="T16" fmla="*/ 5 w 109"/>
                <a:gd name="T17" fmla="*/ 68 h 142"/>
                <a:gd name="T18" fmla="*/ 0 w 109"/>
                <a:gd name="T19" fmla="*/ 73 h 142"/>
                <a:gd name="T20" fmla="*/ 0 w 109"/>
                <a:gd name="T21" fmla="*/ 137 h 142"/>
                <a:gd name="T22" fmla="*/ 5 w 109"/>
                <a:gd name="T23" fmla="*/ 142 h 142"/>
                <a:gd name="T24" fmla="*/ 103 w 109"/>
                <a:gd name="T25" fmla="*/ 142 h 142"/>
                <a:gd name="T26" fmla="*/ 109 w 109"/>
                <a:gd name="T27" fmla="*/ 137 h 142"/>
                <a:gd name="T28" fmla="*/ 109 w 109"/>
                <a:gd name="T29" fmla="*/ 73 h 142"/>
                <a:gd name="T30" fmla="*/ 103 w 109"/>
                <a:gd name="T31" fmla="*/ 68 h 142"/>
                <a:gd name="T32" fmla="*/ 66 w 109"/>
                <a:gd name="T33" fmla="*/ 124 h 142"/>
                <a:gd name="T34" fmla="*/ 54 w 109"/>
                <a:gd name="T35" fmla="*/ 136 h 142"/>
                <a:gd name="T36" fmla="*/ 42 w 109"/>
                <a:gd name="T37" fmla="*/ 124 h 142"/>
                <a:gd name="T38" fmla="*/ 42 w 109"/>
                <a:gd name="T39" fmla="*/ 102 h 142"/>
                <a:gd name="T40" fmla="*/ 54 w 109"/>
                <a:gd name="T41" fmla="*/ 91 h 142"/>
                <a:gd name="T42" fmla="*/ 66 w 109"/>
                <a:gd name="T43" fmla="*/ 102 h 142"/>
                <a:gd name="T44" fmla="*/ 66 w 109"/>
                <a:gd name="T45" fmla="*/ 124 h 142"/>
                <a:gd name="T46" fmla="*/ 76 w 109"/>
                <a:gd name="T47" fmla="*/ 68 h 142"/>
                <a:gd name="T48" fmla="*/ 32 w 109"/>
                <a:gd name="T49" fmla="*/ 68 h 142"/>
                <a:gd name="T50" fmla="*/ 32 w 109"/>
                <a:gd name="T51" fmla="*/ 44 h 142"/>
                <a:gd name="T52" fmla="*/ 39 w 109"/>
                <a:gd name="T53" fmla="*/ 27 h 142"/>
                <a:gd name="T54" fmla="*/ 54 w 109"/>
                <a:gd name="T55" fmla="*/ 20 h 142"/>
                <a:gd name="T56" fmla="*/ 70 w 109"/>
                <a:gd name="T57" fmla="*/ 27 h 142"/>
                <a:gd name="T58" fmla="*/ 76 w 109"/>
                <a:gd name="T59" fmla="*/ 44 h 142"/>
                <a:gd name="T60" fmla="*/ 76 w 109"/>
                <a:gd name="T61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2">
                  <a:moveTo>
                    <a:pt x="103" y="68"/>
                  </a:moveTo>
                  <a:cubicBezTo>
                    <a:pt x="96" y="68"/>
                    <a:pt x="96" y="68"/>
                    <a:pt x="96" y="68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4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7" y="21"/>
                    <a:pt x="13" y="32"/>
                    <a:pt x="13" y="44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70"/>
                    <a:pt x="0" y="7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2"/>
                    <a:pt x="5" y="142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6" y="142"/>
                    <a:pt x="109" y="140"/>
                    <a:pt x="109" y="137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6" y="68"/>
                    <a:pt x="103" y="68"/>
                  </a:cubicBezTo>
                  <a:close/>
                  <a:moveTo>
                    <a:pt x="66" y="124"/>
                  </a:moveTo>
                  <a:cubicBezTo>
                    <a:pt x="66" y="131"/>
                    <a:pt x="61" y="136"/>
                    <a:pt x="54" y="136"/>
                  </a:cubicBezTo>
                  <a:cubicBezTo>
                    <a:pt x="48" y="136"/>
                    <a:pt x="42" y="131"/>
                    <a:pt x="42" y="124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8" y="91"/>
                    <a:pt x="54" y="91"/>
                  </a:cubicBezTo>
                  <a:cubicBezTo>
                    <a:pt x="61" y="91"/>
                    <a:pt x="66" y="96"/>
                    <a:pt x="66" y="102"/>
                  </a:cubicBezTo>
                  <a:lnTo>
                    <a:pt x="66" y="124"/>
                  </a:lnTo>
                  <a:close/>
                  <a:moveTo>
                    <a:pt x="76" y="68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37"/>
                    <a:pt x="35" y="31"/>
                    <a:pt x="39" y="27"/>
                  </a:cubicBezTo>
                  <a:cubicBezTo>
                    <a:pt x="43" y="22"/>
                    <a:pt x="48" y="20"/>
                    <a:pt x="54" y="20"/>
                  </a:cubicBezTo>
                  <a:cubicBezTo>
                    <a:pt x="60" y="20"/>
                    <a:pt x="66" y="22"/>
                    <a:pt x="70" y="27"/>
                  </a:cubicBezTo>
                  <a:cubicBezTo>
                    <a:pt x="74" y="31"/>
                    <a:pt x="76" y="37"/>
                    <a:pt x="76" y="44"/>
                  </a:cubicBezTo>
                  <a:lnTo>
                    <a:pt x="76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3009900" y="3616325"/>
              <a:ext cx="38100" cy="84138"/>
            </a:xfrm>
            <a:custGeom>
              <a:avLst/>
              <a:gdLst>
                <a:gd name="T0" fmla="*/ 7 w 14"/>
                <a:gd name="T1" fmla="*/ 0 h 32"/>
                <a:gd name="T2" fmla="*/ 0 w 14"/>
                <a:gd name="T3" fmla="*/ 7 h 32"/>
                <a:gd name="T4" fmla="*/ 0 w 14"/>
                <a:gd name="T5" fmla="*/ 25 h 32"/>
                <a:gd name="T6" fmla="*/ 7 w 14"/>
                <a:gd name="T7" fmla="*/ 32 h 32"/>
                <a:gd name="T8" fmla="*/ 14 w 14"/>
                <a:gd name="T9" fmla="*/ 25 h 32"/>
                <a:gd name="T10" fmla="*/ 14 w 14"/>
                <a:gd name="T11" fmla="*/ 7 h 32"/>
                <a:gd name="T12" fmla="*/ 7 w 14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2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1" y="32"/>
                    <a:pt x="14" y="29"/>
                    <a:pt x="14" y="25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34" name="Rectangle 2"/>
          <p:cNvSpPr txBox="1">
            <a:spLocks noChangeArrowheads="1"/>
          </p:cNvSpPr>
          <p:nvPr/>
        </p:nvSpPr>
        <p:spPr>
          <a:xfrm>
            <a:off x="2569195" y="1095420"/>
            <a:ext cx="6659562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>
            <a:lvl1pPr algn="ctr" defTabSz="1088232">
              <a:spcBef>
                <a:spcPct val="0"/>
              </a:spcBef>
              <a:buNone/>
              <a:defRPr sz="2800" b="1" spc="-15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zh-CN" altLang="en-US" dirty="0"/>
              <a:t>面试问题设计</a:t>
            </a:r>
            <a:endParaRPr lang="zh-CN" altLang="en-US" dirty="0"/>
          </a:p>
        </p:txBody>
      </p:sp>
      <p:sp>
        <p:nvSpPr>
          <p:cNvPr id="39" name="Rectangle 3"/>
          <p:cNvSpPr txBox="1">
            <a:spLocks noChangeArrowheads="1"/>
          </p:cNvSpPr>
          <p:nvPr/>
        </p:nvSpPr>
        <p:spPr>
          <a:xfrm>
            <a:off x="7481304" y="4221607"/>
            <a:ext cx="4088892" cy="1154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defTabSz="145094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80%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时间是候选人的</a:t>
            </a:r>
          </a:p>
          <a:p>
            <a:pPr marL="0" defTabSz="145094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如果你讲的比候选人还多，那你是在被面试</a:t>
            </a:r>
          </a:p>
          <a:p>
            <a:pPr marL="0" defTabSz="145094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不要怕沉默和冷场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48" name="组合 47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51" name="圆角矩形 50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52" name="圆角矩形 51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49" name="矩形 48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1692402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3361283" y="1796455"/>
            <a:ext cx="4775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/>
            <a:r>
              <a:rPr lang="zh-CN" altLang="zh-CN" sz="3200" b="1" spc="-200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行为</a:t>
            </a:r>
            <a:r>
              <a:rPr lang="zh-CN" altLang="zh-CN" sz="3200" b="1" spc="-200" dirty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式问题举例</a:t>
            </a:r>
            <a:endParaRPr lang="en-CA" sz="3200" b="1" spc="-200" dirty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6455" y="1434934"/>
            <a:ext cx="2731330" cy="4564195"/>
            <a:chOff x="18521" y="927100"/>
            <a:chExt cx="3539067" cy="5913967"/>
          </a:xfrm>
        </p:grpSpPr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1953155" y="4796367"/>
              <a:ext cx="817033" cy="814917"/>
            </a:xfrm>
            <a:custGeom>
              <a:avLst/>
              <a:gdLst>
                <a:gd name="T0" fmla="*/ 128 w 173"/>
                <a:gd name="T1" fmla="*/ 162 h 173"/>
                <a:gd name="T2" fmla="*/ 135 w 173"/>
                <a:gd name="T3" fmla="*/ 155 h 173"/>
                <a:gd name="T4" fmla="*/ 140 w 173"/>
                <a:gd name="T5" fmla="*/ 151 h 173"/>
                <a:gd name="T6" fmla="*/ 148 w 173"/>
                <a:gd name="T7" fmla="*/ 146 h 173"/>
                <a:gd name="T8" fmla="*/ 144 w 173"/>
                <a:gd name="T9" fmla="*/ 135 h 173"/>
                <a:gd name="T10" fmla="*/ 159 w 173"/>
                <a:gd name="T11" fmla="*/ 133 h 173"/>
                <a:gd name="T12" fmla="*/ 154 w 173"/>
                <a:gd name="T13" fmla="*/ 119 h 173"/>
                <a:gd name="T14" fmla="*/ 166 w 173"/>
                <a:gd name="T15" fmla="*/ 118 h 173"/>
                <a:gd name="T16" fmla="*/ 168 w 173"/>
                <a:gd name="T17" fmla="*/ 108 h 173"/>
                <a:gd name="T18" fmla="*/ 169 w 173"/>
                <a:gd name="T19" fmla="*/ 102 h 173"/>
                <a:gd name="T20" fmla="*/ 172 w 173"/>
                <a:gd name="T21" fmla="*/ 92 h 173"/>
                <a:gd name="T22" fmla="*/ 162 w 173"/>
                <a:gd name="T23" fmla="*/ 86 h 173"/>
                <a:gd name="T24" fmla="*/ 172 w 173"/>
                <a:gd name="T25" fmla="*/ 75 h 173"/>
                <a:gd name="T26" fmla="*/ 159 w 173"/>
                <a:gd name="T27" fmla="*/ 68 h 173"/>
                <a:gd name="T28" fmla="*/ 167 w 173"/>
                <a:gd name="T29" fmla="*/ 59 h 173"/>
                <a:gd name="T30" fmla="*/ 162 w 173"/>
                <a:gd name="T31" fmla="*/ 50 h 173"/>
                <a:gd name="T32" fmla="*/ 159 w 173"/>
                <a:gd name="T33" fmla="*/ 45 h 173"/>
                <a:gd name="T34" fmla="*/ 155 w 173"/>
                <a:gd name="T35" fmla="*/ 36 h 173"/>
                <a:gd name="T36" fmla="*/ 144 w 173"/>
                <a:gd name="T37" fmla="*/ 38 h 173"/>
                <a:gd name="T38" fmla="*/ 145 w 173"/>
                <a:gd name="T39" fmla="*/ 22 h 173"/>
                <a:gd name="T40" fmla="*/ 130 w 173"/>
                <a:gd name="T41" fmla="*/ 25 h 173"/>
                <a:gd name="T42" fmla="*/ 131 w 173"/>
                <a:gd name="T43" fmla="*/ 13 h 173"/>
                <a:gd name="T44" fmla="*/ 121 w 173"/>
                <a:gd name="T45" fmla="*/ 10 h 173"/>
                <a:gd name="T46" fmla="*/ 116 w 173"/>
                <a:gd name="T47" fmla="*/ 8 h 173"/>
                <a:gd name="T48" fmla="*/ 107 w 173"/>
                <a:gd name="T49" fmla="*/ 3 h 173"/>
                <a:gd name="T50" fmla="*/ 99 w 173"/>
                <a:gd name="T51" fmla="*/ 12 h 173"/>
                <a:gd name="T52" fmla="*/ 90 w 173"/>
                <a:gd name="T53" fmla="*/ 0 h 173"/>
                <a:gd name="T54" fmla="*/ 80 w 173"/>
                <a:gd name="T55" fmla="*/ 11 h 173"/>
                <a:gd name="T56" fmla="*/ 73 w 173"/>
                <a:gd name="T57" fmla="*/ 1 h 173"/>
                <a:gd name="T58" fmla="*/ 64 w 173"/>
                <a:gd name="T59" fmla="*/ 5 h 173"/>
                <a:gd name="T60" fmla="*/ 58 w 173"/>
                <a:gd name="T61" fmla="*/ 7 h 173"/>
                <a:gd name="T62" fmla="*/ 48 w 173"/>
                <a:gd name="T63" fmla="*/ 9 h 173"/>
                <a:gd name="T64" fmla="*/ 48 w 173"/>
                <a:gd name="T65" fmla="*/ 21 h 173"/>
                <a:gd name="T66" fmla="*/ 33 w 173"/>
                <a:gd name="T67" fmla="*/ 18 h 173"/>
                <a:gd name="T68" fmla="*/ 33 w 173"/>
                <a:gd name="T69" fmla="*/ 33 h 173"/>
                <a:gd name="T70" fmla="*/ 22 w 173"/>
                <a:gd name="T71" fmla="*/ 30 h 173"/>
                <a:gd name="T72" fmla="*/ 17 w 173"/>
                <a:gd name="T73" fmla="*/ 39 h 173"/>
                <a:gd name="T74" fmla="*/ 14 w 173"/>
                <a:gd name="T75" fmla="*/ 44 h 173"/>
                <a:gd name="T76" fmla="*/ 8 w 173"/>
                <a:gd name="T77" fmla="*/ 52 h 173"/>
                <a:gd name="T78" fmla="*/ 15 w 173"/>
                <a:gd name="T79" fmla="*/ 61 h 173"/>
                <a:gd name="T80" fmla="*/ 2 w 173"/>
                <a:gd name="T81" fmla="*/ 68 h 173"/>
                <a:gd name="T82" fmla="*/ 11 w 173"/>
                <a:gd name="T83" fmla="*/ 79 h 173"/>
                <a:gd name="T84" fmla="*/ 0 w 173"/>
                <a:gd name="T85" fmla="*/ 85 h 173"/>
                <a:gd name="T86" fmla="*/ 3 w 173"/>
                <a:gd name="T87" fmla="*/ 95 h 173"/>
                <a:gd name="T88" fmla="*/ 3 w 173"/>
                <a:gd name="T89" fmla="*/ 101 h 173"/>
                <a:gd name="T90" fmla="*/ 4 w 173"/>
                <a:gd name="T91" fmla="*/ 111 h 173"/>
                <a:gd name="T92" fmla="*/ 16 w 173"/>
                <a:gd name="T93" fmla="*/ 113 h 173"/>
                <a:gd name="T94" fmla="*/ 9 w 173"/>
                <a:gd name="T95" fmla="*/ 127 h 173"/>
                <a:gd name="T96" fmla="*/ 24 w 173"/>
                <a:gd name="T97" fmla="*/ 129 h 173"/>
                <a:gd name="T98" fmla="*/ 19 w 173"/>
                <a:gd name="T99" fmla="*/ 140 h 173"/>
                <a:gd name="T100" fmla="*/ 27 w 173"/>
                <a:gd name="T101" fmla="*/ 147 h 173"/>
                <a:gd name="T102" fmla="*/ 32 w 173"/>
                <a:gd name="T103" fmla="*/ 151 h 173"/>
                <a:gd name="T104" fmla="*/ 38 w 173"/>
                <a:gd name="T105" fmla="*/ 158 h 173"/>
                <a:gd name="T106" fmla="*/ 49 w 173"/>
                <a:gd name="T107" fmla="*/ 152 h 173"/>
                <a:gd name="T108" fmla="*/ 53 w 173"/>
                <a:gd name="T109" fmla="*/ 167 h 173"/>
                <a:gd name="T110" fmla="*/ 66 w 173"/>
                <a:gd name="T111" fmla="*/ 159 h 173"/>
                <a:gd name="T112" fmla="*/ 70 w 173"/>
                <a:gd name="T113" fmla="*/ 171 h 173"/>
                <a:gd name="T114" fmla="*/ 80 w 173"/>
                <a:gd name="T115" fmla="*/ 171 h 173"/>
                <a:gd name="T116" fmla="*/ 86 w 173"/>
                <a:gd name="T117" fmla="*/ 171 h 173"/>
                <a:gd name="T118" fmla="*/ 95 w 173"/>
                <a:gd name="T119" fmla="*/ 172 h 173"/>
                <a:gd name="T120" fmla="*/ 100 w 173"/>
                <a:gd name="T121" fmla="*/ 161 h 173"/>
                <a:gd name="T122" fmla="*/ 112 w 173"/>
                <a:gd name="T123" fmla="*/ 169 h 173"/>
                <a:gd name="T124" fmla="*/ 118 w 173"/>
                <a:gd name="T125" fmla="*/ 15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173">
                  <a:moveTo>
                    <a:pt x="122" y="163"/>
                  </a:moveTo>
                  <a:cubicBezTo>
                    <a:pt x="123" y="163"/>
                    <a:pt x="123" y="164"/>
                    <a:pt x="124" y="164"/>
                  </a:cubicBezTo>
                  <a:cubicBezTo>
                    <a:pt x="125" y="164"/>
                    <a:pt x="126" y="164"/>
                    <a:pt x="126" y="163"/>
                  </a:cubicBezTo>
                  <a:cubicBezTo>
                    <a:pt x="127" y="163"/>
                    <a:pt x="127" y="163"/>
                    <a:pt x="128" y="162"/>
                  </a:cubicBezTo>
                  <a:cubicBezTo>
                    <a:pt x="128" y="161"/>
                    <a:pt x="128" y="160"/>
                    <a:pt x="128" y="160"/>
                  </a:cubicBezTo>
                  <a:cubicBezTo>
                    <a:pt x="127" y="159"/>
                    <a:pt x="126" y="155"/>
                    <a:pt x="124" y="152"/>
                  </a:cubicBezTo>
                  <a:cubicBezTo>
                    <a:pt x="126" y="151"/>
                    <a:pt x="127" y="150"/>
                    <a:pt x="129" y="149"/>
                  </a:cubicBezTo>
                  <a:cubicBezTo>
                    <a:pt x="132" y="151"/>
                    <a:pt x="134" y="155"/>
                    <a:pt x="135" y="155"/>
                  </a:cubicBezTo>
                  <a:cubicBezTo>
                    <a:pt x="135" y="156"/>
                    <a:pt x="136" y="156"/>
                    <a:pt x="137" y="156"/>
                  </a:cubicBezTo>
                  <a:cubicBezTo>
                    <a:pt x="138" y="156"/>
                    <a:pt x="138" y="156"/>
                    <a:pt x="139" y="155"/>
                  </a:cubicBezTo>
                  <a:cubicBezTo>
                    <a:pt x="140" y="155"/>
                    <a:pt x="140" y="154"/>
                    <a:pt x="140" y="154"/>
                  </a:cubicBezTo>
                  <a:cubicBezTo>
                    <a:pt x="140" y="153"/>
                    <a:pt x="140" y="152"/>
                    <a:pt x="140" y="151"/>
                  </a:cubicBezTo>
                  <a:cubicBezTo>
                    <a:pt x="139" y="151"/>
                    <a:pt x="137" y="147"/>
                    <a:pt x="135" y="144"/>
                  </a:cubicBezTo>
                  <a:cubicBezTo>
                    <a:pt x="137" y="143"/>
                    <a:pt x="138" y="141"/>
                    <a:pt x="139" y="140"/>
                  </a:cubicBezTo>
                  <a:cubicBezTo>
                    <a:pt x="142" y="143"/>
                    <a:pt x="145" y="145"/>
                    <a:pt x="146" y="146"/>
                  </a:cubicBezTo>
                  <a:cubicBezTo>
                    <a:pt x="147" y="146"/>
                    <a:pt x="147" y="146"/>
                    <a:pt x="148" y="146"/>
                  </a:cubicBezTo>
                  <a:cubicBezTo>
                    <a:pt x="149" y="146"/>
                    <a:pt x="150" y="146"/>
                    <a:pt x="150" y="145"/>
                  </a:cubicBezTo>
                  <a:cubicBezTo>
                    <a:pt x="151" y="145"/>
                    <a:pt x="151" y="144"/>
                    <a:pt x="151" y="143"/>
                  </a:cubicBezTo>
                  <a:cubicBezTo>
                    <a:pt x="151" y="142"/>
                    <a:pt x="151" y="142"/>
                    <a:pt x="150" y="141"/>
                  </a:cubicBezTo>
                  <a:cubicBezTo>
                    <a:pt x="150" y="141"/>
                    <a:pt x="147" y="137"/>
                    <a:pt x="144" y="135"/>
                  </a:cubicBezTo>
                  <a:cubicBezTo>
                    <a:pt x="145" y="133"/>
                    <a:pt x="147" y="132"/>
                    <a:pt x="148" y="130"/>
                  </a:cubicBezTo>
                  <a:cubicBezTo>
                    <a:pt x="151" y="132"/>
                    <a:pt x="155" y="134"/>
                    <a:pt x="155" y="134"/>
                  </a:cubicBezTo>
                  <a:cubicBezTo>
                    <a:pt x="156" y="135"/>
                    <a:pt x="157" y="135"/>
                    <a:pt x="158" y="134"/>
                  </a:cubicBezTo>
                  <a:cubicBezTo>
                    <a:pt x="158" y="134"/>
                    <a:pt x="159" y="134"/>
                    <a:pt x="159" y="133"/>
                  </a:cubicBezTo>
                  <a:cubicBezTo>
                    <a:pt x="160" y="132"/>
                    <a:pt x="160" y="132"/>
                    <a:pt x="160" y="131"/>
                  </a:cubicBezTo>
                  <a:cubicBezTo>
                    <a:pt x="160" y="130"/>
                    <a:pt x="159" y="130"/>
                    <a:pt x="159" y="129"/>
                  </a:cubicBezTo>
                  <a:cubicBezTo>
                    <a:pt x="158" y="129"/>
                    <a:pt x="155" y="126"/>
                    <a:pt x="152" y="124"/>
                  </a:cubicBezTo>
                  <a:cubicBezTo>
                    <a:pt x="153" y="122"/>
                    <a:pt x="153" y="121"/>
                    <a:pt x="154" y="119"/>
                  </a:cubicBezTo>
                  <a:cubicBezTo>
                    <a:pt x="158" y="120"/>
                    <a:pt x="162" y="121"/>
                    <a:pt x="163" y="121"/>
                  </a:cubicBezTo>
                  <a:cubicBezTo>
                    <a:pt x="163" y="122"/>
                    <a:pt x="164" y="122"/>
                    <a:pt x="165" y="121"/>
                  </a:cubicBezTo>
                  <a:cubicBezTo>
                    <a:pt x="165" y="121"/>
                    <a:pt x="166" y="120"/>
                    <a:pt x="166" y="120"/>
                  </a:cubicBezTo>
                  <a:cubicBezTo>
                    <a:pt x="167" y="119"/>
                    <a:pt x="167" y="118"/>
                    <a:pt x="166" y="118"/>
                  </a:cubicBezTo>
                  <a:cubicBezTo>
                    <a:pt x="166" y="117"/>
                    <a:pt x="166" y="116"/>
                    <a:pt x="165" y="116"/>
                  </a:cubicBezTo>
                  <a:cubicBezTo>
                    <a:pt x="164" y="116"/>
                    <a:pt x="161" y="114"/>
                    <a:pt x="157" y="112"/>
                  </a:cubicBezTo>
                  <a:cubicBezTo>
                    <a:pt x="158" y="110"/>
                    <a:pt x="158" y="108"/>
                    <a:pt x="159" y="107"/>
                  </a:cubicBezTo>
                  <a:cubicBezTo>
                    <a:pt x="163" y="107"/>
                    <a:pt x="167" y="108"/>
                    <a:pt x="168" y="108"/>
                  </a:cubicBezTo>
                  <a:cubicBezTo>
                    <a:pt x="168" y="108"/>
                    <a:pt x="169" y="108"/>
                    <a:pt x="170" y="107"/>
                  </a:cubicBezTo>
                  <a:cubicBezTo>
                    <a:pt x="170" y="107"/>
                    <a:pt x="171" y="106"/>
                    <a:pt x="171" y="105"/>
                  </a:cubicBezTo>
                  <a:cubicBezTo>
                    <a:pt x="171" y="105"/>
                    <a:pt x="171" y="104"/>
                    <a:pt x="170" y="103"/>
                  </a:cubicBezTo>
                  <a:cubicBezTo>
                    <a:pt x="170" y="103"/>
                    <a:pt x="170" y="102"/>
                    <a:pt x="169" y="102"/>
                  </a:cubicBezTo>
                  <a:cubicBezTo>
                    <a:pt x="168" y="101"/>
                    <a:pt x="164" y="100"/>
                    <a:pt x="161" y="99"/>
                  </a:cubicBezTo>
                  <a:cubicBezTo>
                    <a:pt x="161" y="97"/>
                    <a:pt x="161" y="95"/>
                    <a:pt x="161" y="94"/>
                  </a:cubicBezTo>
                  <a:cubicBezTo>
                    <a:pt x="165" y="93"/>
                    <a:pt x="169" y="93"/>
                    <a:pt x="170" y="93"/>
                  </a:cubicBezTo>
                  <a:cubicBezTo>
                    <a:pt x="171" y="93"/>
                    <a:pt x="171" y="93"/>
                    <a:pt x="172" y="92"/>
                  </a:cubicBezTo>
                  <a:cubicBezTo>
                    <a:pt x="172" y="92"/>
                    <a:pt x="173" y="91"/>
                    <a:pt x="173" y="90"/>
                  </a:cubicBezTo>
                  <a:cubicBezTo>
                    <a:pt x="173" y="89"/>
                    <a:pt x="173" y="89"/>
                    <a:pt x="172" y="88"/>
                  </a:cubicBezTo>
                  <a:cubicBezTo>
                    <a:pt x="172" y="88"/>
                    <a:pt x="171" y="87"/>
                    <a:pt x="170" y="87"/>
                  </a:cubicBezTo>
                  <a:cubicBezTo>
                    <a:pt x="169" y="87"/>
                    <a:pt x="165" y="87"/>
                    <a:pt x="162" y="86"/>
                  </a:cubicBezTo>
                  <a:cubicBezTo>
                    <a:pt x="162" y="84"/>
                    <a:pt x="161" y="82"/>
                    <a:pt x="161" y="80"/>
                  </a:cubicBezTo>
                  <a:cubicBezTo>
                    <a:pt x="165" y="80"/>
                    <a:pt x="169" y="79"/>
                    <a:pt x="170" y="79"/>
                  </a:cubicBezTo>
                  <a:cubicBezTo>
                    <a:pt x="171" y="78"/>
                    <a:pt x="171" y="78"/>
                    <a:pt x="172" y="77"/>
                  </a:cubicBezTo>
                  <a:cubicBezTo>
                    <a:pt x="172" y="77"/>
                    <a:pt x="172" y="76"/>
                    <a:pt x="172" y="75"/>
                  </a:cubicBezTo>
                  <a:cubicBezTo>
                    <a:pt x="172" y="74"/>
                    <a:pt x="172" y="74"/>
                    <a:pt x="171" y="73"/>
                  </a:cubicBezTo>
                  <a:cubicBezTo>
                    <a:pt x="171" y="73"/>
                    <a:pt x="170" y="72"/>
                    <a:pt x="169" y="73"/>
                  </a:cubicBezTo>
                  <a:cubicBezTo>
                    <a:pt x="168" y="73"/>
                    <a:pt x="164" y="73"/>
                    <a:pt x="160" y="73"/>
                  </a:cubicBezTo>
                  <a:cubicBezTo>
                    <a:pt x="160" y="71"/>
                    <a:pt x="160" y="69"/>
                    <a:pt x="159" y="68"/>
                  </a:cubicBezTo>
                  <a:cubicBezTo>
                    <a:pt x="163" y="66"/>
                    <a:pt x="166" y="64"/>
                    <a:pt x="167" y="64"/>
                  </a:cubicBezTo>
                  <a:cubicBezTo>
                    <a:pt x="168" y="64"/>
                    <a:pt x="168" y="63"/>
                    <a:pt x="169" y="63"/>
                  </a:cubicBezTo>
                  <a:cubicBezTo>
                    <a:pt x="169" y="62"/>
                    <a:pt x="169" y="61"/>
                    <a:pt x="169" y="60"/>
                  </a:cubicBezTo>
                  <a:cubicBezTo>
                    <a:pt x="169" y="60"/>
                    <a:pt x="168" y="59"/>
                    <a:pt x="167" y="59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9"/>
                    <a:pt x="161" y="59"/>
                    <a:pt x="157" y="60"/>
                  </a:cubicBezTo>
                  <a:cubicBezTo>
                    <a:pt x="156" y="59"/>
                    <a:pt x="155" y="57"/>
                    <a:pt x="155" y="55"/>
                  </a:cubicBezTo>
                  <a:cubicBezTo>
                    <a:pt x="158" y="53"/>
                    <a:pt x="161" y="51"/>
                    <a:pt x="162" y="50"/>
                  </a:cubicBezTo>
                  <a:cubicBezTo>
                    <a:pt x="163" y="50"/>
                    <a:pt x="163" y="49"/>
                    <a:pt x="163" y="49"/>
                  </a:cubicBezTo>
                  <a:cubicBezTo>
                    <a:pt x="163" y="48"/>
                    <a:pt x="163" y="47"/>
                    <a:pt x="163" y="46"/>
                  </a:cubicBezTo>
                  <a:cubicBezTo>
                    <a:pt x="163" y="46"/>
                    <a:pt x="162" y="45"/>
                    <a:pt x="161" y="45"/>
                  </a:cubicBezTo>
                  <a:cubicBezTo>
                    <a:pt x="161" y="45"/>
                    <a:pt x="160" y="45"/>
                    <a:pt x="159" y="45"/>
                  </a:cubicBezTo>
                  <a:cubicBezTo>
                    <a:pt x="159" y="45"/>
                    <a:pt x="155" y="47"/>
                    <a:pt x="151" y="48"/>
                  </a:cubicBezTo>
                  <a:cubicBezTo>
                    <a:pt x="150" y="47"/>
                    <a:pt x="149" y="45"/>
                    <a:pt x="148" y="44"/>
                  </a:cubicBezTo>
                  <a:cubicBezTo>
                    <a:pt x="151" y="41"/>
                    <a:pt x="154" y="38"/>
                    <a:pt x="155" y="38"/>
                  </a:cubicBezTo>
                  <a:cubicBezTo>
                    <a:pt x="155" y="37"/>
                    <a:pt x="155" y="36"/>
                    <a:pt x="155" y="36"/>
                  </a:cubicBezTo>
                  <a:cubicBezTo>
                    <a:pt x="156" y="35"/>
                    <a:pt x="155" y="34"/>
                    <a:pt x="155" y="34"/>
                  </a:cubicBezTo>
                  <a:cubicBezTo>
                    <a:pt x="154" y="33"/>
                    <a:pt x="154" y="33"/>
                    <a:pt x="153" y="33"/>
                  </a:cubicBezTo>
                  <a:cubicBezTo>
                    <a:pt x="152" y="32"/>
                    <a:pt x="152" y="32"/>
                    <a:pt x="151" y="33"/>
                  </a:cubicBezTo>
                  <a:cubicBezTo>
                    <a:pt x="150" y="33"/>
                    <a:pt x="147" y="36"/>
                    <a:pt x="144" y="38"/>
                  </a:cubicBezTo>
                  <a:cubicBezTo>
                    <a:pt x="142" y="36"/>
                    <a:pt x="141" y="35"/>
                    <a:pt x="140" y="33"/>
                  </a:cubicBezTo>
                  <a:cubicBezTo>
                    <a:pt x="142" y="30"/>
                    <a:pt x="145" y="27"/>
                    <a:pt x="145" y="26"/>
                  </a:cubicBezTo>
                  <a:cubicBezTo>
                    <a:pt x="146" y="26"/>
                    <a:pt x="146" y="25"/>
                    <a:pt x="146" y="24"/>
                  </a:cubicBezTo>
                  <a:cubicBezTo>
                    <a:pt x="146" y="24"/>
                    <a:pt x="145" y="23"/>
                    <a:pt x="145" y="22"/>
                  </a:cubicBezTo>
                  <a:cubicBezTo>
                    <a:pt x="144" y="22"/>
                    <a:pt x="143" y="22"/>
                    <a:pt x="143" y="22"/>
                  </a:cubicBezTo>
                  <a:cubicBezTo>
                    <a:pt x="142" y="22"/>
                    <a:pt x="141" y="22"/>
                    <a:pt x="141" y="22"/>
                  </a:cubicBezTo>
                  <a:cubicBezTo>
                    <a:pt x="140" y="23"/>
                    <a:pt x="137" y="26"/>
                    <a:pt x="134" y="28"/>
                  </a:cubicBezTo>
                  <a:cubicBezTo>
                    <a:pt x="133" y="27"/>
                    <a:pt x="131" y="26"/>
                    <a:pt x="130" y="25"/>
                  </a:cubicBezTo>
                  <a:cubicBezTo>
                    <a:pt x="132" y="22"/>
                    <a:pt x="133" y="18"/>
                    <a:pt x="134" y="17"/>
                  </a:cubicBezTo>
                  <a:cubicBezTo>
                    <a:pt x="134" y="16"/>
                    <a:pt x="134" y="16"/>
                    <a:pt x="134" y="15"/>
                  </a:cubicBezTo>
                  <a:cubicBezTo>
                    <a:pt x="134" y="14"/>
                    <a:pt x="133" y="14"/>
                    <a:pt x="133" y="13"/>
                  </a:cubicBezTo>
                  <a:cubicBezTo>
                    <a:pt x="132" y="13"/>
                    <a:pt x="131" y="13"/>
                    <a:pt x="131" y="13"/>
                  </a:cubicBezTo>
                  <a:cubicBezTo>
                    <a:pt x="130" y="13"/>
                    <a:pt x="129" y="13"/>
                    <a:pt x="129" y="14"/>
                  </a:cubicBezTo>
                  <a:cubicBezTo>
                    <a:pt x="128" y="15"/>
                    <a:pt x="126" y="18"/>
                    <a:pt x="123" y="21"/>
                  </a:cubicBezTo>
                  <a:cubicBezTo>
                    <a:pt x="122" y="20"/>
                    <a:pt x="120" y="19"/>
                    <a:pt x="118" y="18"/>
                  </a:cubicBezTo>
                  <a:cubicBezTo>
                    <a:pt x="120" y="15"/>
                    <a:pt x="121" y="11"/>
                    <a:pt x="121" y="10"/>
                  </a:cubicBezTo>
                  <a:cubicBezTo>
                    <a:pt x="121" y="9"/>
                    <a:pt x="121" y="8"/>
                    <a:pt x="121" y="8"/>
                  </a:cubicBezTo>
                  <a:cubicBezTo>
                    <a:pt x="121" y="7"/>
                    <a:pt x="120" y="7"/>
                    <a:pt x="119" y="6"/>
                  </a:cubicBezTo>
                  <a:cubicBezTo>
                    <a:pt x="119" y="6"/>
                    <a:pt x="118" y="6"/>
                    <a:pt x="117" y="6"/>
                  </a:cubicBezTo>
                  <a:cubicBezTo>
                    <a:pt x="117" y="6"/>
                    <a:pt x="116" y="7"/>
                    <a:pt x="116" y="8"/>
                  </a:cubicBezTo>
                  <a:cubicBezTo>
                    <a:pt x="115" y="8"/>
                    <a:pt x="113" y="12"/>
                    <a:pt x="111" y="15"/>
                  </a:cubicBezTo>
                  <a:cubicBezTo>
                    <a:pt x="110" y="15"/>
                    <a:pt x="108" y="14"/>
                    <a:pt x="106" y="14"/>
                  </a:cubicBezTo>
                  <a:cubicBezTo>
                    <a:pt x="107" y="10"/>
                    <a:pt x="107" y="6"/>
                    <a:pt x="107" y="5"/>
                  </a:cubicBezTo>
                  <a:cubicBezTo>
                    <a:pt x="107" y="4"/>
                    <a:pt x="107" y="4"/>
                    <a:pt x="107" y="3"/>
                  </a:cubicBezTo>
                  <a:cubicBezTo>
                    <a:pt x="106" y="2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2" y="2"/>
                    <a:pt x="102" y="3"/>
                    <a:pt x="101" y="4"/>
                  </a:cubicBezTo>
                  <a:cubicBezTo>
                    <a:pt x="101" y="5"/>
                    <a:pt x="100" y="9"/>
                    <a:pt x="99" y="12"/>
                  </a:cubicBezTo>
                  <a:cubicBezTo>
                    <a:pt x="97" y="12"/>
                    <a:pt x="95" y="12"/>
                    <a:pt x="93" y="11"/>
                  </a:cubicBezTo>
                  <a:cubicBezTo>
                    <a:pt x="93" y="8"/>
                    <a:pt x="93" y="3"/>
                    <a:pt x="93" y="3"/>
                  </a:cubicBezTo>
                  <a:cubicBezTo>
                    <a:pt x="93" y="2"/>
                    <a:pt x="92" y="1"/>
                    <a:pt x="92" y="1"/>
                  </a:cubicBezTo>
                  <a:cubicBezTo>
                    <a:pt x="91" y="0"/>
                    <a:pt x="91" y="0"/>
                    <a:pt x="90" y="0"/>
                  </a:cubicBezTo>
                  <a:cubicBezTo>
                    <a:pt x="89" y="0"/>
                    <a:pt x="88" y="0"/>
                    <a:pt x="88" y="0"/>
                  </a:cubicBezTo>
                  <a:cubicBezTo>
                    <a:pt x="87" y="1"/>
                    <a:pt x="87" y="2"/>
                    <a:pt x="87" y="2"/>
                  </a:cubicBezTo>
                  <a:cubicBezTo>
                    <a:pt x="87" y="3"/>
                    <a:pt x="86" y="7"/>
                    <a:pt x="86" y="11"/>
                  </a:cubicBezTo>
                  <a:cubicBezTo>
                    <a:pt x="84" y="11"/>
                    <a:pt x="82" y="11"/>
                    <a:pt x="80" y="11"/>
                  </a:cubicBezTo>
                  <a:cubicBezTo>
                    <a:pt x="79" y="8"/>
                    <a:pt x="78" y="4"/>
                    <a:pt x="78" y="3"/>
                  </a:cubicBezTo>
                  <a:cubicBezTo>
                    <a:pt x="78" y="2"/>
                    <a:pt x="78" y="1"/>
                    <a:pt x="77" y="1"/>
                  </a:cubicBezTo>
                  <a:cubicBezTo>
                    <a:pt x="76" y="1"/>
                    <a:pt x="76" y="0"/>
                    <a:pt x="75" y="1"/>
                  </a:cubicBezTo>
                  <a:cubicBezTo>
                    <a:pt x="74" y="1"/>
                    <a:pt x="73" y="1"/>
                    <a:pt x="73" y="1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4"/>
                    <a:pt x="72" y="9"/>
                    <a:pt x="72" y="12"/>
                  </a:cubicBezTo>
                  <a:cubicBezTo>
                    <a:pt x="71" y="13"/>
                    <a:pt x="69" y="13"/>
                    <a:pt x="67" y="13"/>
                  </a:cubicBezTo>
                  <a:cubicBezTo>
                    <a:pt x="66" y="10"/>
                    <a:pt x="64" y="6"/>
                    <a:pt x="64" y="5"/>
                  </a:cubicBezTo>
                  <a:cubicBezTo>
                    <a:pt x="63" y="5"/>
                    <a:pt x="63" y="4"/>
                    <a:pt x="62" y="4"/>
                  </a:cubicBezTo>
                  <a:cubicBezTo>
                    <a:pt x="62" y="4"/>
                    <a:pt x="61" y="4"/>
                    <a:pt x="60" y="4"/>
                  </a:cubicBezTo>
                  <a:cubicBezTo>
                    <a:pt x="59" y="4"/>
                    <a:pt x="59" y="4"/>
                    <a:pt x="58" y="5"/>
                  </a:cubicBezTo>
                  <a:cubicBezTo>
                    <a:pt x="58" y="6"/>
                    <a:pt x="58" y="6"/>
                    <a:pt x="58" y="7"/>
                  </a:cubicBezTo>
                  <a:cubicBezTo>
                    <a:pt x="58" y="8"/>
                    <a:pt x="59" y="12"/>
                    <a:pt x="60" y="16"/>
                  </a:cubicBezTo>
                  <a:cubicBezTo>
                    <a:pt x="58" y="16"/>
                    <a:pt x="56" y="17"/>
                    <a:pt x="55" y="18"/>
                  </a:cubicBezTo>
                  <a:cubicBezTo>
                    <a:pt x="53" y="15"/>
                    <a:pt x="50" y="11"/>
                    <a:pt x="50" y="10"/>
                  </a:cubicBezTo>
                  <a:cubicBezTo>
                    <a:pt x="50" y="10"/>
                    <a:pt x="49" y="9"/>
                    <a:pt x="48" y="9"/>
                  </a:cubicBezTo>
                  <a:cubicBezTo>
                    <a:pt x="48" y="9"/>
                    <a:pt x="47" y="9"/>
                    <a:pt x="46" y="10"/>
                  </a:cubicBezTo>
                  <a:cubicBezTo>
                    <a:pt x="46" y="10"/>
                    <a:pt x="45" y="10"/>
                    <a:pt x="45" y="11"/>
                  </a:cubicBezTo>
                  <a:cubicBezTo>
                    <a:pt x="44" y="12"/>
                    <a:pt x="44" y="13"/>
                    <a:pt x="45" y="13"/>
                  </a:cubicBezTo>
                  <a:cubicBezTo>
                    <a:pt x="45" y="14"/>
                    <a:pt x="47" y="18"/>
                    <a:pt x="48" y="21"/>
                  </a:cubicBezTo>
                  <a:cubicBezTo>
                    <a:pt x="46" y="22"/>
                    <a:pt x="45" y="23"/>
                    <a:pt x="43" y="24"/>
                  </a:cubicBezTo>
                  <a:cubicBezTo>
                    <a:pt x="41" y="22"/>
                    <a:pt x="38" y="19"/>
                    <a:pt x="37" y="18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35" y="17"/>
                    <a:pt x="34" y="17"/>
                    <a:pt x="33" y="18"/>
                  </a:cubicBezTo>
                  <a:cubicBezTo>
                    <a:pt x="33" y="18"/>
                    <a:pt x="32" y="19"/>
                    <a:pt x="32" y="20"/>
                  </a:cubicBezTo>
                  <a:cubicBezTo>
                    <a:pt x="32" y="20"/>
                    <a:pt x="32" y="21"/>
                    <a:pt x="33" y="22"/>
                  </a:cubicBezTo>
                  <a:cubicBezTo>
                    <a:pt x="33" y="22"/>
                    <a:pt x="35" y="26"/>
                    <a:pt x="37" y="29"/>
                  </a:cubicBezTo>
                  <a:cubicBezTo>
                    <a:pt x="36" y="30"/>
                    <a:pt x="35" y="32"/>
                    <a:pt x="33" y="33"/>
                  </a:cubicBezTo>
                  <a:cubicBezTo>
                    <a:pt x="30" y="30"/>
                    <a:pt x="27" y="28"/>
                    <a:pt x="26" y="27"/>
                  </a:cubicBezTo>
                  <a:cubicBezTo>
                    <a:pt x="26" y="27"/>
                    <a:pt x="25" y="27"/>
                    <a:pt x="24" y="27"/>
                  </a:cubicBezTo>
                  <a:cubicBezTo>
                    <a:pt x="23" y="27"/>
                    <a:pt x="23" y="27"/>
                    <a:pt x="22" y="28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2" y="31"/>
                    <a:pt x="22" y="31"/>
                    <a:pt x="22" y="32"/>
                  </a:cubicBezTo>
                  <a:cubicBezTo>
                    <a:pt x="23" y="33"/>
                    <a:pt x="26" y="36"/>
                    <a:pt x="28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1" y="41"/>
                    <a:pt x="18" y="39"/>
                    <a:pt x="17" y="39"/>
                  </a:cubicBezTo>
                  <a:cubicBezTo>
                    <a:pt x="16" y="38"/>
                    <a:pt x="15" y="38"/>
                    <a:pt x="15" y="39"/>
                  </a:cubicBezTo>
                  <a:cubicBezTo>
                    <a:pt x="14" y="39"/>
                    <a:pt x="14" y="39"/>
                    <a:pt x="13" y="40"/>
                  </a:cubicBezTo>
                  <a:cubicBezTo>
                    <a:pt x="13" y="41"/>
                    <a:pt x="13" y="41"/>
                    <a:pt x="13" y="42"/>
                  </a:cubicBezTo>
                  <a:cubicBezTo>
                    <a:pt x="13" y="43"/>
                    <a:pt x="13" y="43"/>
                    <a:pt x="14" y="44"/>
                  </a:cubicBezTo>
                  <a:cubicBezTo>
                    <a:pt x="14" y="44"/>
                    <a:pt x="18" y="47"/>
                    <a:pt x="21" y="49"/>
                  </a:cubicBezTo>
                  <a:cubicBezTo>
                    <a:pt x="20" y="51"/>
                    <a:pt x="19" y="53"/>
                    <a:pt x="18" y="54"/>
                  </a:cubicBezTo>
                  <a:cubicBezTo>
                    <a:pt x="15" y="53"/>
                    <a:pt x="11" y="52"/>
                    <a:pt x="10" y="52"/>
                  </a:cubicBezTo>
                  <a:cubicBezTo>
                    <a:pt x="9" y="51"/>
                    <a:pt x="8" y="51"/>
                    <a:pt x="8" y="52"/>
                  </a:cubicBezTo>
                  <a:cubicBezTo>
                    <a:pt x="7" y="52"/>
                    <a:pt x="6" y="53"/>
                    <a:pt x="6" y="53"/>
                  </a:cubicBezTo>
                  <a:cubicBezTo>
                    <a:pt x="6" y="54"/>
                    <a:pt x="6" y="55"/>
                    <a:pt x="6" y="55"/>
                  </a:cubicBezTo>
                  <a:cubicBezTo>
                    <a:pt x="6" y="56"/>
                    <a:pt x="7" y="57"/>
                    <a:pt x="7" y="57"/>
                  </a:cubicBezTo>
                  <a:cubicBezTo>
                    <a:pt x="8" y="57"/>
                    <a:pt x="12" y="60"/>
                    <a:pt x="15" y="61"/>
                  </a:cubicBezTo>
                  <a:cubicBezTo>
                    <a:pt x="15" y="63"/>
                    <a:pt x="14" y="65"/>
                    <a:pt x="14" y="67"/>
                  </a:cubicBezTo>
                  <a:cubicBezTo>
                    <a:pt x="10" y="66"/>
                    <a:pt x="6" y="65"/>
                    <a:pt x="5" y="65"/>
                  </a:cubicBezTo>
                  <a:cubicBezTo>
                    <a:pt x="4" y="65"/>
                    <a:pt x="3" y="66"/>
                    <a:pt x="3" y="66"/>
                  </a:cubicBezTo>
                  <a:cubicBezTo>
                    <a:pt x="2" y="66"/>
                    <a:pt x="2" y="67"/>
                    <a:pt x="2" y="68"/>
                  </a:cubicBezTo>
                  <a:cubicBezTo>
                    <a:pt x="1" y="69"/>
                    <a:pt x="2" y="69"/>
                    <a:pt x="2" y="70"/>
                  </a:cubicBezTo>
                  <a:cubicBezTo>
                    <a:pt x="2" y="71"/>
                    <a:pt x="3" y="71"/>
                    <a:pt x="3" y="71"/>
                  </a:cubicBezTo>
                  <a:cubicBezTo>
                    <a:pt x="4" y="72"/>
                    <a:pt x="8" y="73"/>
                    <a:pt x="12" y="74"/>
                  </a:cubicBezTo>
                  <a:cubicBezTo>
                    <a:pt x="12" y="76"/>
                    <a:pt x="11" y="78"/>
                    <a:pt x="11" y="79"/>
                  </a:cubicBezTo>
                  <a:cubicBezTo>
                    <a:pt x="7" y="80"/>
                    <a:pt x="3" y="80"/>
                    <a:pt x="2" y="80"/>
                  </a:cubicBezTo>
                  <a:cubicBezTo>
                    <a:pt x="2" y="80"/>
                    <a:pt x="1" y="80"/>
                    <a:pt x="0" y="81"/>
                  </a:cubicBezTo>
                  <a:cubicBezTo>
                    <a:pt x="0" y="81"/>
                    <a:pt x="0" y="82"/>
                    <a:pt x="0" y="83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1" y="85"/>
                    <a:pt x="1" y="86"/>
                    <a:pt x="2" y="86"/>
                  </a:cubicBezTo>
                  <a:cubicBezTo>
                    <a:pt x="3" y="86"/>
                    <a:pt x="7" y="87"/>
                    <a:pt x="11" y="87"/>
                  </a:cubicBezTo>
                  <a:cubicBezTo>
                    <a:pt x="11" y="89"/>
                    <a:pt x="11" y="91"/>
                    <a:pt x="11" y="93"/>
                  </a:cubicBezTo>
                  <a:cubicBezTo>
                    <a:pt x="7" y="93"/>
                    <a:pt x="3" y="94"/>
                    <a:pt x="3" y="95"/>
                  </a:cubicBezTo>
                  <a:cubicBezTo>
                    <a:pt x="2" y="95"/>
                    <a:pt x="1" y="95"/>
                    <a:pt x="1" y="96"/>
                  </a:cubicBezTo>
                  <a:cubicBezTo>
                    <a:pt x="0" y="96"/>
                    <a:pt x="0" y="97"/>
                    <a:pt x="0" y="98"/>
                  </a:cubicBezTo>
                  <a:cubicBezTo>
                    <a:pt x="0" y="99"/>
                    <a:pt x="1" y="99"/>
                    <a:pt x="1" y="100"/>
                  </a:cubicBezTo>
                  <a:cubicBezTo>
                    <a:pt x="2" y="100"/>
                    <a:pt x="3" y="101"/>
                    <a:pt x="3" y="101"/>
                  </a:cubicBezTo>
                  <a:cubicBezTo>
                    <a:pt x="4" y="100"/>
                    <a:pt x="8" y="100"/>
                    <a:pt x="12" y="100"/>
                  </a:cubicBezTo>
                  <a:cubicBezTo>
                    <a:pt x="12" y="102"/>
                    <a:pt x="13" y="104"/>
                    <a:pt x="13" y="106"/>
                  </a:cubicBezTo>
                  <a:cubicBezTo>
                    <a:pt x="10" y="107"/>
                    <a:pt x="6" y="109"/>
                    <a:pt x="5" y="109"/>
                  </a:cubicBezTo>
                  <a:cubicBezTo>
                    <a:pt x="4" y="109"/>
                    <a:pt x="4" y="110"/>
                    <a:pt x="4" y="111"/>
                  </a:cubicBezTo>
                  <a:cubicBezTo>
                    <a:pt x="3" y="111"/>
                    <a:pt x="3" y="112"/>
                    <a:pt x="4" y="113"/>
                  </a:cubicBezTo>
                  <a:cubicBezTo>
                    <a:pt x="4" y="113"/>
                    <a:pt x="4" y="114"/>
                    <a:pt x="5" y="114"/>
                  </a:cubicBezTo>
                  <a:cubicBezTo>
                    <a:pt x="6" y="115"/>
                    <a:pt x="6" y="115"/>
                    <a:pt x="7" y="115"/>
                  </a:cubicBezTo>
                  <a:cubicBezTo>
                    <a:pt x="8" y="115"/>
                    <a:pt x="12" y="114"/>
                    <a:pt x="16" y="113"/>
                  </a:cubicBezTo>
                  <a:cubicBezTo>
                    <a:pt x="16" y="115"/>
                    <a:pt x="17" y="116"/>
                    <a:pt x="18" y="118"/>
                  </a:cubicBezTo>
                  <a:cubicBezTo>
                    <a:pt x="15" y="120"/>
                    <a:pt x="11" y="122"/>
                    <a:pt x="10" y="123"/>
                  </a:cubicBezTo>
                  <a:cubicBezTo>
                    <a:pt x="10" y="123"/>
                    <a:pt x="9" y="124"/>
                    <a:pt x="9" y="124"/>
                  </a:cubicBezTo>
                  <a:cubicBezTo>
                    <a:pt x="9" y="125"/>
                    <a:pt x="9" y="126"/>
                    <a:pt x="9" y="127"/>
                  </a:cubicBezTo>
                  <a:cubicBezTo>
                    <a:pt x="10" y="127"/>
                    <a:pt x="10" y="128"/>
                    <a:pt x="11" y="128"/>
                  </a:cubicBezTo>
                  <a:cubicBezTo>
                    <a:pt x="12" y="128"/>
                    <a:pt x="12" y="128"/>
                    <a:pt x="13" y="128"/>
                  </a:cubicBezTo>
                  <a:cubicBezTo>
                    <a:pt x="14" y="128"/>
                    <a:pt x="18" y="126"/>
                    <a:pt x="21" y="125"/>
                  </a:cubicBezTo>
                  <a:cubicBezTo>
                    <a:pt x="22" y="126"/>
                    <a:pt x="23" y="128"/>
                    <a:pt x="24" y="129"/>
                  </a:cubicBezTo>
                  <a:cubicBezTo>
                    <a:pt x="21" y="132"/>
                    <a:pt x="18" y="135"/>
                    <a:pt x="18" y="135"/>
                  </a:cubicBezTo>
                  <a:cubicBezTo>
                    <a:pt x="17" y="136"/>
                    <a:pt x="17" y="137"/>
                    <a:pt x="17" y="137"/>
                  </a:cubicBezTo>
                  <a:cubicBezTo>
                    <a:pt x="17" y="138"/>
                    <a:pt x="17" y="139"/>
                    <a:pt x="18" y="139"/>
                  </a:cubicBezTo>
                  <a:cubicBezTo>
                    <a:pt x="18" y="140"/>
                    <a:pt x="19" y="140"/>
                    <a:pt x="19" y="140"/>
                  </a:cubicBezTo>
                  <a:cubicBezTo>
                    <a:pt x="20" y="141"/>
                    <a:pt x="21" y="141"/>
                    <a:pt x="21" y="140"/>
                  </a:cubicBezTo>
                  <a:cubicBezTo>
                    <a:pt x="22" y="140"/>
                    <a:pt x="26" y="137"/>
                    <a:pt x="29" y="135"/>
                  </a:cubicBezTo>
                  <a:cubicBezTo>
                    <a:pt x="30" y="137"/>
                    <a:pt x="31" y="138"/>
                    <a:pt x="33" y="140"/>
                  </a:cubicBezTo>
                  <a:cubicBezTo>
                    <a:pt x="30" y="143"/>
                    <a:pt x="28" y="146"/>
                    <a:pt x="27" y="147"/>
                  </a:cubicBezTo>
                  <a:cubicBezTo>
                    <a:pt x="27" y="147"/>
                    <a:pt x="27" y="148"/>
                    <a:pt x="27" y="149"/>
                  </a:cubicBezTo>
                  <a:cubicBezTo>
                    <a:pt x="27" y="149"/>
                    <a:pt x="27" y="150"/>
                    <a:pt x="28" y="151"/>
                  </a:cubicBezTo>
                  <a:cubicBezTo>
                    <a:pt x="28" y="151"/>
                    <a:pt x="29" y="151"/>
                    <a:pt x="30" y="151"/>
                  </a:cubicBezTo>
                  <a:cubicBezTo>
                    <a:pt x="30" y="151"/>
                    <a:pt x="31" y="151"/>
                    <a:pt x="32" y="151"/>
                  </a:cubicBezTo>
                  <a:cubicBezTo>
                    <a:pt x="32" y="150"/>
                    <a:pt x="35" y="147"/>
                    <a:pt x="38" y="145"/>
                  </a:cubicBezTo>
                  <a:cubicBezTo>
                    <a:pt x="40" y="146"/>
                    <a:pt x="41" y="147"/>
                    <a:pt x="43" y="148"/>
                  </a:cubicBezTo>
                  <a:cubicBezTo>
                    <a:pt x="41" y="151"/>
                    <a:pt x="39" y="155"/>
                    <a:pt x="39" y="156"/>
                  </a:cubicBezTo>
                  <a:cubicBezTo>
                    <a:pt x="38" y="157"/>
                    <a:pt x="38" y="157"/>
                    <a:pt x="38" y="158"/>
                  </a:cubicBezTo>
                  <a:cubicBezTo>
                    <a:pt x="39" y="159"/>
                    <a:pt x="39" y="159"/>
                    <a:pt x="40" y="160"/>
                  </a:cubicBezTo>
                  <a:cubicBezTo>
                    <a:pt x="40" y="160"/>
                    <a:pt x="41" y="160"/>
                    <a:pt x="42" y="160"/>
                  </a:cubicBezTo>
                  <a:cubicBezTo>
                    <a:pt x="42" y="160"/>
                    <a:pt x="43" y="160"/>
                    <a:pt x="44" y="159"/>
                  </a:cubicBezTo>
                  <a:cubicBezTo>
                    <a:pt x="44" y="159"/>
                    <a:pt x="47" y="155"/>
                    <a:pt x="49" y="152"/>
                  </a:cubicBezTo>
                  <a:cubicBezTo>
                    <a:pt x="51" y="153"/>
                    <a:pt x="52" y="154"/>
                    <a:pt x="54" y="155"/>
                  </a:cubicBezTo>
                  <a:cubicBezTo>
                    <a:pt x="53" y="158"/>
                    <a:pt x="52" y="162"/>
                    <a:pt x="51" y="163"/>
                  </a:cubicBezTo>
                  <a:cubicBezTo>
                    <a:pt x="51" y="164"/>
                    <a:pt x="51" y="165"/>
                    <a:pt x="52" y="165"/>
                  </a:cubicBezTo>
                  <a:cubicBezTo>
                    <a:pt x="52" y="166"/>
                    <a:pt x="52" y="166"/>
                    <a:pt x="53" y="167"/>
                  </a:cubicBezTo>
                  <a:cubicBezTo>
                    <a:pt x="54" y="167"/>
                    <a:pt x="55" y="167"/>
                    <a:pt x="55" y="167"/>
                  </a:cubicBezTo>
                  <a:cubicBezTo>
                    <a:pt x="56" y="167"/>
                    <a:pt x="56" y="166"/>
                    <a:pt x="57" y="166"/>
                  </a:cubicBezTo>
                  <a:cubicBezTo>
                    <a:pt x="57" y="165"/>
                    <a:pt x="59" y="161"/>
                    <a:pt x="61" y="158"/>
                  </a:cubicBezTo>
                  <a:cubicBezTo>
                    <a:pt x="63" y="158"/>
                    <a:pt x="64" y="159"/>
                    <a:pt x="66" y="159"/>
                  </a:cubicBezTo>
                  <a:cubicBezTo>
                    <a:pt x="66" y="163"/>
                    <a:pt x="65" y="167"/>
                    <a:pt x="65" y="168"/>
                  </a:cubicBezTo>
                  <a:cubicBezTo>
                    <a:pt x="65" y="169"/>
                    <a:pt x="65" y="170"/>
                    <a:pt x="66" y="170"/>
                  </a:cubicBezTo>
                  <a:cubicBezTo>
                    <a:pt x="66" y="171"/>
                    <a:pt x="67" y="171"/>
                    <a:pt x="67" y="171"/>
                  </a:cubicBezTo>
                  <a:cubicBezTo>
                    <a:pt x="68" y="171"/>
                    <a:pt x="69" y="171"/>
                    <a:pt x="70" y="171"/>
                  </a:cubicBezTo>
                  <a:cubicBezTo>
                    <a:pt x="70" y="171"/>
                    <a:pt x="71" y="170"/>
                    <a:pt x="71" y="169"/>
                  </a:cubicBezTo>
                  <a:cubicBezTo>
                    <a:pt x="71" y="169"/>
                    <a:pt x="72" y="165"/>
                    <a:pt x="74" y="161"/>
                  </a:cubicBezTo>
                  <a:cubicBezTo>
                    <a:pt x="75" y="161"/>
                    <a:pt x="77" y="162"/>
                    <a:pt x="79" y="162"/>
                  </a:cubicBezTo>
                  <a:cubicBezTo>
                    <a:pt x="79" y="166"/>
                    <a:pt x="80" y="170"/>
                    <a:pt x="80" y="171"/>
                  </a:cubicBezTo>
                  <a:cubicBezTo>
                    <a:pt x="80" y="171"/>
                    <a:pt x="80" y="172"/>
                    <a:pt x="80" y="172"/>
                  </a:cubicBezTo>
                  <a:cubicBezTo>
                    <a:pt x="81" y="173"/>
                    <a:pt x="82" y="173"/>
                    <a:pt x="82" y="173"/>
                  </a:cubicBezTo>
                  <a:cubicBezTo>
                    <a:pt x="83" y="173"/>
                    <a:pt x="84" y="173"/>
                    <a:pt x="84" y="173"/>
                  </a:cubicBezTo>
                  <a:cubicBezTo>
                    <a:pt x="85" y="172"/>
                    <a:pt x="85" y="172"/>
                    <a:pt x="86" y="171"/>
                  </a:cubicBezTo>
                  <a:cubicBezTo>
                    <a:pt x="86" y="170"/>
                    <a:pt x="86" y="166"/>
                    <a:pt x="87" y="162"/>
                  </a:cubicBezTo>
                  <a:cubicBezTo>
                    <a:pt x="89" y="162"/>
                    <a:pt x="90" y="162"/>
                    <a:pt x="92" y="162"/>
                  </a:cubicBezTo>
                  <a:cubicBezTo>
                    <a:pt x="93" y="166"/>
                    <a:pt x="94" y="170"/>
                    <a:pt x="94" y="170"/>
                  </a:cubicBezTo>
                  <a:cubicBezTo>
                    <a:pt x="94" y="171"/>
                    <a:pt x="95" y="172"/>
                    <a:pt x="95" y="172"/>
                  </a:cubicBezTo>
                  <a:cubicBezTo>
                    <a:pt x="96" y="172"/>
                    <a:pt x="97" y="173"/>
                    <a:pt x="98" y="173"/>
                  </a:cubicBezTo>
                  <a:cubicBezTo>
                    <a:pt x="98" y="172"/>
                    <a:pt x="99" y="172"/>
                    <a:pt x="99" y="172"/>
                  </a:cubicBezTo>
                  <a:cubicBezTo>
                    <a:pt x="100" y="171"/>
                    <a:pt x="100" y="170"/>
                    <a:pt x="100" y="170"/>
                  </a:cubicBezTo>
                  <a:cubicBezTo>
                    <a:pt x="100" y="169"/>
                    <a:pt x="100" y="165"/>
                    <a:pt x="100" y="161"/>
                  </a:cubicBezTo>
                  <a:cubicBezTo>
                    <a:pt x="102" y="160"/>
                    <a:pt x="103" y="160"/>
                    <a:pt x="105" y="160"/>
                  </a:cubicBezTo>
                  <a:cubicBezTo>
                    <a:pt x="107" y="163"/>
                    <a:pt x="108" y="167"/>
                    <a:pt x="109" y="168"/>
                  </a:cubicBezTo>
                  <a:cubicBezTo>
                    <a:pt x="109" y="168"/>
                    <a:pt x="110" y="169"/>
                    <a:pt x="110" y="169"/>
                  </a:cubicBezTo>
                  <a:cubicBezTo>
                    <a:pt x="111" y="170"/>
                    <a:pt x="112" y="170"/>
                    <a:pt x="112" y="169"/>
                  </a:cubicBezTo>
                  <a:cubicBezTo>
                    <a:pt x="113" y="169"/>
                    <a:pt x="114" y="169"/>
                    <a:pt x="114" y="168"/>
                  </a:cubicBezTo>
                  <a:cubicBezTo>
                    <a:pt x="114" y="167"/>
                    <a:pt x="115" y="167"/>
                    <a:pt x="114" y="166"/>
                  </a:cubicBezTo>
                  <a:cubicBezTo>
                    <a:pt x="114" y="165"/>
                    <a:pt x="113" y="161"/>
                    <a:pt x="113" y="157"/>
                  </a:cubicBezTo>
                  <a:cubicBezTo>
                    <a:pt x="114" y="157"/>
                    <a:pt x="116" y="156"/>
                    <a:pt x="118" y="155"/>
                  </a:cubicBezTo>
                  <a:cubicBezTo>
                    <a:pt x="120" y="158"/>
                    <a:pt x="122" y="162"/>
                    <a:pt x="122" y="163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18521" y="5427134"/>
              <a:ext cx="1409700" cy="1413933"/>
            </a:xfrm>
            <a:custGeom>
              <a:avLst/>
              <a:gdLst>
                <a:gd name="T0" fmla="*/ 287 w 299"/>
                <a:gd name="T1" fmla="*/ 118 h 300"/>
                <a:gd name="T2" fmla="*/ 242 w 299"/>
                <a:gd name="T3" fmla="*/ 95 h 300"/>
                <a:gd name="T4" fmla="*/ 270 w 299"/>
                <a:gd name="T5" fmla="*/ 64 h 300"/>
                <a:gd name="T6" fmla="*/ 261 w 299"/>
                <a:gd name="T7" fmla="*/ 52 h 300"/>
                <a:gd name="T8" fmla="*/ 225 w 299"/>
                <a:gd name="T9" fmla="*/ 72 h 300"/>
                <a:gd name="T10" fmla="*/ 212 w 299"/>
                <a:gd name="T11" fmla="*/ 23 h 300"/>
                <a:gd name="T12" fmla="*/ 205 w 299"/>
                <a:gd name="T13" fmla="*/ 10 h 300"/>
                <a:gd name="T14" fmla="*/ 191 w 299"/>
                <a:gd name="T15" fmla="*/ 15 h 300"/>
                <a:gd name="T16" fmla="*/ 148 w 299"/>
                <a:gd name="T17" fmla="*/ 39 h 300"/>
                <a:gd name="T18" fmla="*/ 136 w 299"/>
                <a:gd name="T19" fmla="*/ 2 h 300"/>
                <a:gd name="T20" fmla="*/ 120 w 299"/>
                <a:gd name="T21" fmla="*/ 4 h 300"/>
                <a:gd name="T22" fmla="*/ 119 w 299"/>
                <a:gd name="T23" fmla="*/ 43 h 300"/>
                <a:gd name="T24" fmla="*/ 71 w 299"/>
                <a:gd name="T25" fmla="*/ 32 h 300"/>
                <a:gd name="T26" fmla="*/ 56 w 299"/>
                <a:gd name="T27" fmla="*/ 31 h 300"/>
                <a:gd name="T28" fmla="*/ 53 w 299"/>
                <a:gd name="T29" fmla="*/ 46 h 300"/>
                <a:gd name="T30" fmla="*/ 55 w 299"/>
                <a:gd name="T31" fmla="*/ 96 h 300"/>
                <a:gd name="T32" fmla="*/ 15 w 299"/>
                <a:gd name="T33" fmla="*/ 88 h 300"/>
                <a:gd name="T34" fmla="*/ 9 w 299"/>
                <a:gd name="T35" fmla="*/ 102 h 300"/>
                <a:gd name="T36" fmla="*/ 44 w 299"/>
                <a:gd name="T37" fmla="*/ 124 h 300"/>
                <a:gd name="T38" fmla="*/ 8 w 299"/>
                <a:gd name="T39" fmla="*/ 159 h 300"/>
                <a:gd name="T40" fmla="*/ 0 w 299"/>
                <a:gd name="T41" fmla="*/ 171 h 300"/>
                <a:gd name="T42" fmla="*/ 12 w 299"/>
                <a:gd name="T43" fmla="*/ 181 h 300"/>
                <a:gd name="T44" fmla="*/ 56 w 299"/>
                <a:gd name="T45" fmla="*/ 205 h 300"/>
                <a:gd name="T46" fmla="*/ 28 w 299"/>
                <a:gd name="T47" fmla="*/ 236 h 300"/>
                <a:gd name="T48" fmla="*/ 38 w 299"/>
                <a:gd name="T49" fmla="*/ 248 h 300"/>
                <a:gd name="T50" fmla="*/ 73 w 299"/>
                <a:gd name="T51" fmla="*/ 228 h 300"/>
                <a:gd name="T52" fmla="*/ 86 w 299"/>
                <a:gd name="T53" fmla="*/ 276 h 300"/>
                <a:gd name="T54" fmla="*/ 93 w 299"/>
                <a:gd name="T55" fmla="*/ 290 h 300"/>
                <a:gd name="T56" fmla="*/ 108 w 299"/>
                <a:gd name="T57" fmla="*/ 285 h 300"/>
                <a:gd name="T58" fmla="*/ 151 w 299"/>
                <a:gd name="T59" fmla="*/ 261 h 300"/>
                <a:gd name="T60" fmla="*/ 163 w 299"/>
                <a:gd name="T61" fmla="*/ 298 h 300"/>
                <a:gd name="T62" fmla="*/ 178 w 299"/>
                <a:gd name="T63" fmla="*/ 296 h 300"/>
                <a:gd name="T64" fmla="*/ 179 w 299"/>
                <a:gd name="T65" fmla="*/ 257 h 300"/>
                <a:gd name="T66" fmla="*/ 227 w 299"/>
                <a:gd name="T67" fmla="*/ 268 h 300"/>
                <a:gd name="T68" fmla="*/ 242 w 299"/>
                <a:gd name="T69" fmla="*/ 269 h 300"/>
                <a:gd name="T70" fmla="*/ 245 w 299"/>
                <a:gd name="T71" fmla="*/ 254 h 300"/>
                <a:gd name="T72" fmla="*/ 244 w 299"/>
                <a:gd name="T73" fmla="*/ 204 h 300"/>
                <a:gd name="T74" fmla="*/ 284 w 299"/>
                <a:gd name="T75" fmla="*/ 212 h 300"/>
                <a:gd name="T76" fmla="*/ 289 w 299"/>
                <a:gd name="T77" fmla="*/ 198 h 300"/>
                <a:gd name="T78" fmla="*/ 254 w 299"/>
                <a:gd name="T79" fmla="*/ 176 h 300"/>
                <a:gd name="T80" fmla="*/ 290 w 299"/>
                <a:gd name="T81" fmla="*/ 141 h 300"/>
                <a:gd name="T82" fmla="*/ 298 w 299"/>
                <a:gd name="T83" fmla="*/ 129 h 300"/>
                <a:gd name="T84" fmla="*/ 161 w 299"/>
                <a:gd name="T85" fmla="*/ 231 h 300"/>
                <a:gd name="T86" fmla="*/ 138 w 299"/>
                <a:gd name="T87" fmla="*/ 69 h 300"/>
                <a:gd name="T88" fmla="*/ 161 w 299"/>
                <a:gd name="T89" fmla="*/ 23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9" h="300">
                  <a:moveTo>
                    <a:pt x="294" y="121"/>
                  </a:moveTo>
                  <a:cubicBezTo>
                    <a:pt x="292" y="120"/>
                    <a:pt x="290" y="118"/>
                    <a:pt x="287" y="118"/>
                  </a:cubicBezTo>
                  <a:cubicBezTo>
                    <a:pt x="283" y="119"/>
                    <a:pt x="267" y="119"/>
                    <a:pt x="252" y="120"/>
                  </a:cubicBezTo>
                  <a:cubicBezTo>
                    <a:pt x="250" y="111"/>
                    <a:pt x="247" y="103"/>
                    <a:pt x="242" y="95"/>
                  </a:cubicBezTo>
                  <a:cubicBezTo>
                    <a:pt x="253" y="85"/>
                    <a:pt x="265" y="74"/>
                    <a:pt x="267" y="72"/>
                  </a:cubicBezTo>
                  <a:cubicBezTo>
                    <a:pt x="269" y="70"/>
                    <a:pt x="270" y="67"/>
                    <a:pt x="270" y="64"/>
                  </a:cubicBezTo>
                  <a:cubicBezTo>
                    <a:pt x="270" y="62"/>
                    <a:pt x="269" y="59"/>
                    <a:pt x="268" y="57"/>
                  </a:cubicBezTo>
                  <a:cubicBezTo>
                    <a:pt x="266" y="54"/>
                    <a:pt x="263" y="53"/>
                    <a:pt x="261" y="52"/>
                  </a:cubicBezTo>
                  <a:cubicBezTo>
                    <a:pt x="258" y="52"/>
                    <a:pt x="255" y="52"/>
                    <a:pt x="253" y="54"/>
                  </a:cubicBezTo>
                  <a:cubicBezTo>
                    <a:pt x="250" y="56"/>
                    <a:pt x="237" y="64"/>
                    <a:pt x="225" y="72"/>
                  </a:cubicBezTo>
                  <a:cubicBezTo>
                    <a:pt x="218" y="65"/>
                    <a:pt x="211" y="59"/>
                    <a:pt x="203" y="54"/>
                  </a:cubicBezTo>
                  <a:cubicBezTo>
                    <a:pt x="207" y="41"/>
                    <a:pt x="211" y="26"/>
                    <a:pt x="212" y="23"/>
                  </a:cubicBezTo>
                  <a:cubicBezTo>
                    <a:pt x="213" y="21"/>
                    <a:pt x="212" y="18"/>
                    <a:pt x="211" y="15"/>
                  </a:cubicBezTo>
                  <a:cubicBezTo>
                    <a:pt x="210" y="13"/>
                    <a:pt x="208" y="11"/>
                    <a:pt x="205" y="10"/>
                  </a:cubicBezTo>
                  <a:cubicBezTo>
                    <a:pt x="202" y="9"/>
                    <a:pt x="200" y="9"/>
                    <a:pt x="197" y="10"/>
                  </a:cubicBezTo>
                  <a:cubicBezTo>
                    <a:pt x="194" y="10"/>
                    <a:pt x="192" y="12"/>
                    <a:pt x="191" y="15"/>
                  </a:cubicBezTo>
                  <a:cubicBezTo>
                    <a:pt x="189" y="18"/>
                    <a:pt x="183" y="30"/>
                    <a:pt x="176" y="43"/>
                  </a:cubicBezTo>
                  <a:cubicBezTo>
                    <a:pt x="167" y="40"/>
                    <a:pt x="158" y="39"/>
                    <a:pt x="148" y="39"/>
                  </a:cubicBezTo>
                  <a:cubicBezTo>
                    <a:pt x="145" y="25"/>
                    <a:pt x="141" y="12"/>
                    <a:pt x="141" y="9"/>
                  </a:cubicBezTo>
                  <a:cubicBezTo>
                    <a:pt x="140" y="6"/>
                    <a:pt x="138" y="4"/>
                    <a:pt x="136" y="2"/>
                  </a:cubicBezTo>
                  <a:cubicBezTo>
                    <a:pt x="133" y="1"/>
                    <a:pt x="131" y="0"/>
                    <a:pt x="128" y="1"/>
                  </a:cubicBezTo>
                  <a:cubicBezTo>
                    <a:pt x="125" y="1"/>
                    <a:pt x="122" y="2"/>
                    <a:pt x="120" y="4"/>
                  </a:cubicBezTo>
                  <a:cubicBezTo>
                    <a:pt x="119" y="6"/>
                    <a:pt x="118" y="9"/>
                    <a:pt x="118" y="12"/>
                  </a:cubicBezTo>
                  <a:cubicBezTo>
                    <a:pt x="118" y="15"/>
                    <a:pt x="118" y="29"/>
                    <a:pt x="119" y="43"/>
                  </a:cubicBezTo>
                  <a:cubicBezTo>
                    <a:pt x="110" y="46"/>
                    <a:pt x="101" y="50"/>
                    <a:pt x="93" y="55"/>
                  </a:cubicBezTo>
                  <a:cubicBezTo>
                    <a:pt x="83" y="45"/>
                    <a:pt x="73" y="34"/>
                    <a:pt x="71" y="32"/>
                  </a:cubicBezTo>
                  <a:cubicBezTo>
                    <a:pt x="69" y="30"/>
                    <a:pt x="67" y="29"/>
                    <a:pt x="64" y="29"/>
                  </a:cubicBezTo>
                  <a:cubicBezTo>
                    <a:pt x="61" y="29"/>
                    <a:pt x="58" y="29"/>
                    <a:pt x="56" y="31"/>
                  </a:cubicBezTo>
                  <a:cubicBezTo>
                    <a:pt x="54" y="33"/>
                    <a:pt x="52" y="36"/>
                    <a:pt x="52" y="38"/>
                  </a:cubicBezTo>
                  <a:cubicBezTo>
                    <a:pt x="51" y="41"/>
                    <a:pt x="51" y="44"/>
                    <a:pt x="53" y="46"/>
                  </a:cubicBezTo>
                  <a:cubicBezTo>
                    <a:pt x="55" y="49"/>
                    <a:pt x="63" y="62"/>
                    <a:pt x="70" y="73"/>
                  </a:cubicBezTo>
                  <a:cubicBezTo>
                    <a:pt x="64" y="80"/>
                    <a:pt x="59" y="88"/>
                    <a:pt x="55" y="96"/>
                  </a:cubicBezTo>
                  <a:cubicBezTo>
                    <a:pt x="41" y="92"/>
                    <a:pt x="26" y="88"/>
                    <a:pt x="23" y="87"/>
                  </a:cubicBezTo>
                  <a:cubicBezTo>
                    <a:pt x="20" y="86"/>
                    <a:pt x="17" y="86"/>
                    <a:pt x="15" y="88"/>
                  </a:cubicBezTo>
                  <a:cubicBezTo>
                    <a:pt x="12" y="89"/>
                    <a:pt x="10" y="91"/>
                    <a:pt x="9" y="94"/>
                  </a:cubicBezTo>
                  <a:cubicBezTo>
                    <a:pt x="8" y="97"/>
                    <a:pt x="8" y="100"/>
                    <a:pt x="9" y="102"/>
                  </a:cubicBezTo>
                  <a:cubicBezTo>
                    <a:pt x="10" y="105"/>
                    <a:pt x="12" y="107"/>
                    <a:pt x="14" y="108"/>
                  </a:cubicBezTo>
                  <a:cubicBezTo>
                    <a:pt x="17" y="110"/>
                    <a:pt x="31" y="117"/>
                    <a:pt x="44" y="124"/>
                  </a:cubicBezTo>
                  <a:cubicBezTo>
                    <a:pt x="42" y="132"/>
                    <a:pt x="41" y="141"/>
                    <a:pt x="42" y="151"/>
                  </a:cubicBezTo>
                  <a:cubicBezTo>
                    <a:pt x="27" y="154"/>
                    <a:pt x="11" y="158"/>
                    <a:pt x="8" y="159"/>
                  </a:cubicBezTo>
                  <a:cubicBezTo>
                    <a:pt x="5" y="159"/>
                    <a:pt x="3" y="161"/>
                    <a:pt x="2" y="163"/>
                  </a:cubicBezTo>
                  <a:cubicBezTo>
                    <a:pt x="0" y="166"/>
                    <a:pt x="0" y="169"/>
                    <a:pt x="0" y="171"/>
                  </a:cubicBezTo>
                  <a:cubicBezTo>
                    <a:pt x="0" y="174"/>
                    <a:pt x="2" y="177"/>
                    <a:pt x="4" y="179"/>
                  </a:cubicBezTo>
                  <a:cubicBezTo>
                    <a:pt x="6" y="181"/>
                    <a:pt x="9" y="182"/>
                    <a:pt x="12" y="181"/>
                  </a:cubicBezTo>
                  <a:cubicBezTo>
                    <a:pt x="15" y="181"/>
                    <a:pt x="31" y="181"/>
                    <a:pt x="46" y="180"/>
                  </a:cubicBezTo>
                  <a:cubicBezTo>
                    <a:pt x="48" y="189"/>
                    <a:pt x="52" y="197"/>
                    <a:pt x="56" y="205"/>
                  </a:cubicBezTo>
                  <a:cubicBezTo>
                    <a:pt x="45" y="215"/>
                    <a:pt x="34" y="226"/>
                    <a:pt x="31" y="228"/>
                  </a:cubicBezTo>
                  <a:cubicBezTo>
                    <a:pt x="29" y="230"/>
                    <a:pt x="28" y="233"/>
                    <a:pt x="28" y="236"/>
                  </a:cubicBezTo>
                  <a:cubicBezTo>
                    <a:pt x="28" y="238"/>
                    <a:pt x="29" y="241"/>
                    <a:pt x="31" y="243"/>
                  </a:cubicBezTo>
                  <a:cubicBezTo>
                    <a:pt x="32" y="246"/>
                    <a:pt x="35" y="247"/>
                    <a:pt x="38" y="248"/>
                  </a:cubicBezTo>
                  <a:cubicBezTo>
                    <a:pt x="40" y="248"/>
                    <a:pt x="43" y="248"/>
                    <a:pt x="46" y="246"/>
                  </a:cubicBezTo>
                  <a:cubicBezTo>
                    <a:pt x="48" y="244"/>
                    <a:pt x="61" y="236"/>
                    <a:pt x="73" y="228"/>
                  </a:cubicBezTo>
                  <a:cubicBezTo>
                    <a:pt x="80" y="235"/>
                    <a:pt x="87" y="241"/>
                    <a:pt x="95" y="246"/>
                  </a:cubicBezTo>
                  <a:cubicBezTo>
                    <a:pt x="91" y="259"/>
                    <a:pt x="87" y="274"/>
                    <a:pt x="86" y="276"/>
                  </a:cubicBezTo>
                  <a:cubicBezTo>
                    <a:pt x="85" y="279"/>
                    <a:pt x="86" y="282"/>
                    <a:pt x="87" y="285"/>
                  </a:cubicBezTo>
                  <a:cubicBezTo>
                    <a:pt x="88" y="287"/>
                    <a:pt x="90" y="289"/>
                    <a:pt x="93" y="290"/>
                  </a:cubicBezTo>
                  <a:cubicBezTo>
                    <a:pt x="96" y="291"/>
                    <a:pt x="99" y="291"/>
                    <a:pt x="101" y="290"/>
                  </a:cubicBezTo>
                  <a:cubicBezTo>
                    <a:pt x="104" y="290"/>
                    <a:pt x="106" y="288"/>
                    <a:pt x="108" y="285"/>
                  </a:cubicBezTo>
                  <a:cubicBezTo>
                    <a:pt x="109" y="282"/>
                    <a:pt x="116" y="270"/>
                    <a:pt x="122" y="257"/>
                  </a:cubicBezTo>
                  <a:cubicBezTo>
                    <a:pt x="131" y="260"/>
                    <a:pt x="141" y="261"/>
                    <a:pt x="151" y="261"/>
                  </a:cubicBezTo>
                  <a:cubicBezTo>
                    <a:pt x="154" y="275"/>
                    <a:pt x="157" y="288"/>
                    <a:pt x="158" y="291"/>
                  </a:cubicBezTo>
                  <a:cubicBezTo>
                    <a:pt x="158" y="294"/>
                    <a:pt x="160" y="296"/>
                    <a:pt x="163" y="298"/>
                  </a:cubicBezTo>
                  <a:cubicBezTo>
                    <a:pt x="165" y="299"/>
                    <a:pt x="168" y="300"/>
                    <a:pt x="171" y="299"/>
                  </a:cubicBezTo>
                  <a:cubicBezTo>
                    <a:pt x="174" y="299"/>
                    <a:pt x="176" y="298"/>
                    <a:pt x="178" y="296"/>
                  </a:cubicBezTo>
                  <a:cubicBezTo>
                    <a:pt x="180" y="294"/>
                    <a:pt x="181" y="291"/>
                    <a:pt x="181" y="288"/>
                  </a:cubicBezTo>
                  <a:cubicBezTo>
                    <a:pt x="180" y="285"/>
                    <a:pt x="180" y="271"/>
                    <a:pt x="179" y="257"/>
                  </a:cubicBezTo>
                  <a:cubicBezTo>
                    <a:pt x="189" y="254"/>
                    <a:pt x="197" y="251"/>
                    <a:pt x="206" y="245"/>
                  </a:cubicBezTo>
                  <a:cubicBezTo>
                    <a:pt x="215" y="255"/>
                    <a:pt x="225" y="266"/>
                    <a:pt x="227" y="268"/>
                  </a:cubicBezTo>
                  <a:cubicBezTo>
                    <a:pt x="229" y="270"/>
                    <a:pt x="232" y="271"/>
                    <a:pt x="234" y="271"/>
                  </a:cubicBezTo>
                  <a:cubicBezTo>
                    <a:pt x="237" y="271"/>
                    <a:pt x="240" y="271"/>
                    <a:pt x="242" y="269"/>
                  </a:cubicBezTo>
                  <a:cubicBezTo>
                    <a:pt x="245" y="267"/>
                    <a:pt x="246" y="264"/>
                    <a:pt x="247" y="262"/>
                  </a:cubicBezTo>
                  <a:cubicBezTo>
                    <a:pt x="247" y="259"/>
                    <a:pt x="247" y="256"/>
                    <a:pt x="245" y="254"/>
                  </a:cubicBezTo>
                  <a:cubicBezTo>
                    <a:pt x="243" y="251"/>
                    <a:pt x="235" y="238"/>
                    <a:pt x="228" y="227"/>
                  </a:cubicBezTo>
                  <a:cubicBezTo>
                    <a:pt x="234" y="220"/>
                    <a:pt x="239" y="212"/>
                    <a:pt x="244" y="204"/>
                  </a:cubicBezTo>
                  <a:cubicBezTo>
                    <a:pt x="258" y="208"/>
                    <a:pt x="272" y="212"/>
                    <a:pt x="275" y="213"/>
                  </a:cubicBezTo>
                  <a:cubicBezTo>
                    <a:pt x="278" y="214"/>
                    <a:pt x="281" y="213"/>
                    <a:pt x="284" y="212"/>
                  </a:cubicBezTo>
                  <a:cubicBezTo>
                    <a:pt x="286" y="211"/>
                    <a:pt x="288" y="209"/>
                    <a:pt x="289" y="206"/>
                  </a:cubicBezTo>
                  <a:cubicBezTo>
                    <a:pt x="290" y="203"/>
                    <a:pt x="290" y="201"/>
                    <a:pt x="289" y="198"/>
                  </a:cubicBezTo>
                  <a:cubicBezTo>
                    <a:pt x="288" y="195"/>
                    <a:pt x="287" y="193"/>
                    <a:pt x="284" y="192"/>
                  </a:cubicBezTo>
                  <a:cubicBezTo>
                    <a:pt x="281" y="190"/>
                    <a:pt x="267" y="183"/>
                    <a:pt x="254" y="176"/>
                  </a:cubicBezTo>
                  <a:cubicBezTo>
                    <a:pt x="256" y="168"/>
                    <a:pt x="257" y="159"/>
                    <a:pt x="257" y="149"/>
                  </a:cubicBezTo>
                  <a:cubicBezTo>
                    <a:pt x="271" y="146"/>
                    <a:pt x="287" y="142"/>
                    <a:pt x="290" y="141"/>
                  </a:cubicBezTo>
                  <a:cubicBezTo>
                    <a:pt x="293" y="141"/>
                    <a:pt x="295" y="139"/>
                    <a:pt x="297" y="137"/>
                  </a:cubicBezTo>
                  <a:cubicBezTo>
                    <a:pt x="298" y="134"/>
                    <a:pt x="299" y="131"/>
                    <a:pt x="298" y="129"/>
                  </a:cubicBezTo>
                  <a:cubicBezTo>
                    <a:pt x="298" y="126"/>
                    <a:pt x="297" y="123"/>
                    <a:pt x="294" y="121"/>
                  </a:cubicBezTo>
                  <a:close/>
                  <a:moveTo>
                    <a:pt x="161" y="231"/>
                  </a:moveTo>
                  <a:cubicBezTo>
                    <a:pt x="118" y="237"/>
                    <a:pt x="78" y="206"/>
                    <a:pt x="71" y="161"/>
                  </a:cubicBezTo>
                  <a:cubicBezTo>
                    <a:pt x="65" y="117"/>
                    <a:pt x="95" y="76"/>
                    <a:pt x="138" y="69"/>
                  </a:cubicBezTo>
                  <a:cubicBezTo>
                    <a:pt x="180" y="63"/>
                    <a:pt x="220" y="94"/>
                    <a:pt x="227" y="139"/>
                  </a:cubicBezTo>
                  <a:cubicBezTo>
                    <a:pt x="233" y="183"/>
                    <a:pt x="204" y="224"/>
                    <a:pt x="161" y="231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2010304" y="2633134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2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3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8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4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4 w 282"/>
                <a:gd name="T47" fmla="*/ 48 h 283"/>
                <a:gd name="T48" fmla="*/ 113 w 282"/>
                <a:gd name="T49" fmla="*/ 52 h 283"/>
                <a:gd name="T50" fmla="*/ 90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8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2 h 283"/>
                <a:gd name="T98" fmla="*/ 117 w 282"/>
                <a:gd name="T99" fmla="*/ 280 h 283"/>
                <a:gd name="T100" fmla="*/ 125 w 282"/>
                <a:gd name="T101" fmla="*/ 272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3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2" y="245"/>
                  </a:cubicBezTo>
                  <a:cubicBezTo>
                    <a:pt x="220" y="241"/>
                    <a:pt x="213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2" y="187"/>
                    <a:pt x="259" y="189"/>
                    <a:pt x="263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2"/>
                    <a:pt x="281" y="177"/>
                  </a:cubicBezTo>
                  <a:cubicBezTo>
                    <a:pt x="282" y="173"/>
                    <a:pt x="282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4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8" y="79"/>
                  </a:cubicBezTo>
                  <a:cubicBezTo>
                    <a:pt x="268" y="75"/>
                    <a:pt x="268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1" y="62"/>
                    <a:pt x="225" y="70"/>
                    <a:pt x="209" y="77"/>
                  </a:cubicBezTo>
                  <a:cubicBezTo>
                    <a:pt x="201" y="69"/>
                    <a:pt x="193" y="63"/>
                    <a:pt x="184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5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2" y="4"/>
                    <a:pt x="158" y="7"/>
                    <a:pt x="157" y="11"/>
                  </a:cubicBezTo>
                  <a:cubicBezTo>
                    <a:pt x="156" y="15"/>
                    <a:pt x="150" y="31"/>
                    <a:pt x="144" y="48"/>
                  </a:cubicBezTo>
                  <a:cubicBezTo>
                    <a:pt x="133" y="48"/>
                    <a:pt x="123" y="49"/>
                    <a:pt x="113" y="52"/>
                  </a:cubicBezTo>
                  <a:cubicBezTo>
                    <a:pt x="102" y="38"/>
                    <a:pt x="92" y="24"/>
                    <a:pt x="90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9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8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8" y="149"/>
                    <a:pt x="49" y="159"/>
                    <a:pt x="52" y="170"/>
                  </a:cubicBezTo>
                  <a:cubicBezTo>
                    <a:pt x="38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4" y="207"/>
                    <a:pt x="14" y="211"/>
                    <a:pt x="16" y="215"/>
                  </a:cubicBezTo>
                  <a:cubicBezTo>
                    <a:pt x="19" y="219"/>
                    <a:pt x="22" y="221"/>
                    <a:pt x="26" y="222"/>
                  </a:cubicBezTo>
                  <a:cubicBezTo>
                    <a:pt x="30" y="224"/>
                    <a:pt x="34" y="224"/>
                    <a:pt x="38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2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6"/>
                    <a:pt x="125" y="272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9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7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9" y="196"/>
                    <a:pt x="93" y="170"/>
                  </a:cubicBezTo>
                  <a:cubicBezTo>
                    <a:pt x="77" y="143"/>
                    <a:pt x="86" y="109"/>
                    <a:pt x="113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6" y="174"/>
                    <a:pt x="169" y="189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31221" y="3122085"/>
              <a:ext cx="2182284" cy="2182284"/>
            </a:xfrm>
            <a:custGeom>
              <a:avLst/>
              <a:gdLst>
                <a:gd name="T0" fmla="*/ 469 w 489"/>
                <a:gd name="T1" fmla="*/ 228 h 490"/>
                <a:gd name="T2" fmla="*/ 466 w 489"/>
                <a:gd name="T3" fmla="*/ 204 h 490"/>
                <a:gd name="T4" fmla="*/ 461 w 489"/>
                <a:gd name="T5" fmla="*/ 181 h 490"/>
                <a:gd name="T6" fmla="*/ 453 w 489"/>
                <a:gd name="T7" fmla="*/ 159 h 490"/>
                <a:gd name="T8" fmla="*/ 443 w 489"/>
                <a:gd name="T9" fmla="*/ 138 h 490"/>
                <a:gd name="T10" fmla="*/ 431 w 489"/>
                <a:gd name="T11" fmla="*/ 118 h 490"/>
                <a:gd name="T12" fmla="*/ 416 w 489"/>
                <a:gd name="T13" fmla="*/ 99 h 490"/>
                <a:gd name="T14" fmla="*/ 400 w 489"/>
                <a:gd name="T15" fmla="*/ 82 h 490"/>
                <a:gd name="T16" fmla="*/ 382 w 489"/>
                <a:gd name="T17" fmla="*/ 66 h 490"/>
                <a:gd name="T18" fmla="*/ 363 w 489"/>
                <a:gd name="T19" fmla="*/ 53 h 490"/>
                <a:gd name="T20" fmla="*/ 342 w 489"/>
                <a:gd name="T21" fmla="*/ 42 h 490"/>
                <a:gd name="T22" fmla="*/ 321 w 489"/>
                <a:gd name="T23" fmla="*/ 32 h 490"/>
                <a:gd name="T24" fmla="*/ 298 w 489"/>
                <a:gd name="T25" fmla="*/ 26 h 490"/>
                <a:gd name="T26" fmla="*/ 275 w 489"/>
                <a:gd name="T27" fmla="*/ 21 h 490"/>
                <a:gd name="T28" fmla="*/ 251 w 489"/>
                <a:gd name="T29" fmla="*/ 19 h 490"/>
                <a:gd name="T30" fmla="*/ 228 w 489"/>
                <a:gd name="T31" fmla="*/ 20 h 490"/>
                <a:gd name="T32" fmla="*/ 204 w 489"/>
                <a:gd name="T33" fmla="*/ 23 h 490"/>
                <a:gd name="T34" fmla="*/ 182 w 489"/>
                <a:gd name="T35" fmla="*/ 28 h 490"/>
                <a:gd name="T36" fmla="*/ 159 w 489"/>
                <a:gd name="T37" fmla="*/ 36 h 490"/>
                <a:gd name="T38" fmla="*/ 138 w 489"/>
                <a:gd name="T39" fmla="*/ 46 h 490"/>
                <a:gd name="T40" fmla="*/ 118 w 489"/>
                <a:gd name="T41" fmla="*/ 58 h 490"/>
                <a:gd name="T42" fmla="*/ 99 w 489"/>
                <a:gd name="T43" fmla="*/ 73 h 490"/>
                <a:gd name="T44" fmla="*/ 82 w 489"/>
                <a:gd name="T45" fmla="*/ 89 h 490"/>
                <a:gd name="T46" fmla="*/ 67 w 489"/>
                <a:gd name="T47" fmla="*/ 107 h 490"/>
                <a:gd name="T48" fmla="*/ 53 w 489"/>
                <a:gd name="T49" fmla="*/ 126 h 490"/>
                <a:gd name="T50" fmla="*/ 42 w 489"/>
                <a:gd name="T51" fmla="*/ 147 h 490"/>
                <a:gd name="T52" fmla="*/ 33 w 489"/>
                <a:gd name="T53" fmla="*/ 169 h 490"/>
                <a:gd name="T54" fmla="*/ 26 w 489"/>
                <a:gd name="T55" fmla="*/ 191 h 490"/>
                <a:gd name="T56" fmla="*/ 21 w 489"/>
                <a:gd name="T57" fmla="*/ 214 h 490"/>
                <a:gd name="T58" fmla="*/ 20 w 489"/>
                <a:gd name="T59" fmla="*/ 238 h 490"/>
                <a:gd name="T60" fmla="*/ 20 w 489"/>
                <a:gd name="T61" fmla="*/ 262 h 490"/>
                <a:gd name="T62" fmla="*/ 23 w 489"/>
                <a:gd name="T63" fmla="*/ 285 h 490"/>
                <a:gd name="T64" fmla="*/ 28 w 489"/>
                <a:gd name="T65" fmla="*/ 308 h 490"/>
                <a:gd name="T66" fmla="*/ 36 w 489"/>
                <a:gd name="T67" fmla="*/ 330 h 490"/>
                <a:gd name="T68" fmla="*/ 46 w 489"/>
                <a:gd name="T69" fmla="*/ 352 h 490"/>
                <a:gd name="T70" fmla="*/ 59 w 489"/>
                <a:gd name="T71" fmla="*/ 372 h 490"/>
                <a:gd name="T72" fmla="*/ 73 w 489"/>
                <a:gd name="T73" fmla="*/ 391 h 490"/>
                <a:gd name="T74" fmla="*/ 89 w 489"/>
                <a:gd name="T75" fmla="*/ 408 h 490"/>
                <a:gd name="T76" fmla="*/ 107 w 489"/>
                <a:gd name="T77" fmla="*/ 423 h 490"/>
                <a:gd name="T78" fmla="*/ 126 w 489"/>
                <a:gd name="T79" fmla="*/ 437 h 490"/>
                <a:gd name="T80" fmla="*/ 147 w 489"/>
                <a:gd name="T81" fmla="*/ 448 h 490"/>
                <a:gd name="T82" fmla="*/ 169 w 489"/>
                <a:gd name="T83" fmla="*/ 457 h 490"/>
                <a:gd name="T84" fmla="*/ 191 w 489"/>
                <a:gd name="T85" fmla="*/ 464 h 490"/>
                <a:gd name="T86" fmla="*/ 214 w 489"/>
                <a:gd name="T87" fmla="*/ 468 h 490"/>
                <a:gd name="T88" fmla="*/ 238 w 489"/>
                <a:gd name="T89" fmla="*/ 470 h 490"/>
                <a:gd name="T90" fmla="*/ 262 w 489"/>
                <a:gd name="T91" fmla="*/ 470 h 490"/>
                <a:gd name="T92" fmla="*/ 285 w 489"/>
                <a:gd name="T93" fmla="*/ 467 h 490"/>
                <a:gd name="T94" fmla="*/ 308 w 489"/>
                <a:gd name="T95" fmla="*/ 461 h 490"/>
                <a:gd name="T96" fmla="*/ 330 w 489"/>
                <a:gd name="T97" fmla="*/ 454 h 490"/>
                <a:gd name="T98" fmla="*/ 351 w 489"/>
                <a:gd name="T99" fmla="*/ 443 h 490"/>
                <a:gd name="T100" fmla="*/ 371 w 489"/>
                <a:gd name="T101" fmla="*/ 431 h 490"/>
                <a:gd name="T102" fmla="*/ 390 w 489"/>
                <a:gd name="T103" fmla="*/ 417 h 490"/>
                <a:gd name="T104" fmla="*/ 407 w 489"/>
                <a:gd name="T105" fmla="*/ 401 h 490"/>
                <a:gd name="T106" fmla="*/ 423 w 489"/>
                <a:gd name="T107" fmla="*/ 383 h 490"/>
                <a:gd name="T108" fmla="*/ 436 w 489"/>
                <a:gd name="T109" fmla="*/ 363 h 490"/>
                <a:gd name="T110" fmla="*/ 448 w 489"/>
                <a:gd name="T111" fmla="*/ 343 h 490"/>
                <a:gd name="T112" fmla="*/ 457 w 489"/>
                <a:gd name="T113" fmla="*/ 321 h 490"/>
                <a:gd name="T114" fmla="*/ 463 w 489"/>
                <a:gd name="T115" fmla="*/ 298 h 490"/>
                <a:gd name="T116" fmla="*/ 468 w 489"/>
                <a:gd name="T117" fmla="*/ 275 h 490"/>
                <a:gd name="T118" fmla="*/ 470 w 489"/>
                <a:gd name="T119" fmla="*/ 252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9" h="490">
                  <a:moveTo>
                    <a:pt x="485" y="250"/>
                  </a:moveTo>
                  <a:cubicBezTo>
                    <a:pt x="486" y="250"/>
                    <a:pt x="487" y="249"/>
                    <a:pt x="488" y="248"/>
                  </a:cubicBezTo>
                  <a:cubicBezTo>
                    <a:pt x="489" y="247"/>
                    <a:pt x="489" y="246"/>
                    <a:pt x="489" y="245"/>
                  </a:cubicBezTo>
                  <a:cubicBezTo>
                    <a:pt x="489" y="243"/>
                    <a:pt x="489" y="242"/>
                    <a:pt x="488" y="241"/>
                  </a:cubicBezTo>
                  <a:cubicBezTo>
                    <a:pt x="487" y="240"/>
                    <a:pt x="486" y="240"/>
                    <a:pt x="485" y="239"/>
                  </a:cubicBezTo>
                  <a:cubicBezTo>
                    <a:pt x="483" y="239"/>
                    <a:pt x="476" y="239"/>
                    <a:pt x="470" y="238"/>
                  </a:cubicBezTo>
                  <a:cubicBezTo>
                    <a:pt x="470" y="235"/>
                    <a:pt x="469" y="231"/>
                    <a:pt x="469" y="228"/>
                  </a:cubicBezTo>
                  <a:cubicBezTo>
                    <a:pt x="476" y="227"/>
                    <a:pt x="483" y="225"/>
                    <a:pt x="484" y="225"/>
                  </a:cubicBezTo>
                  <a:cubicBezTo>
                    <a:pt x="485" y="225"/>
                    <a:pt x="486" y="224"/>
                    <a:pt x="487" y="223"/>
                  </a:cubicBezTo>
                  <a:cubicBezTo>
                    <a:pt x="488" y="222"/>
                    <a:pt x="488" y="220"/>
                    <a:pt x="488" y="219"/>
                  </a:cubicBezTo>
                  <a:cubicBezTo>
                    <a:pt x="488" y="218"/>
                    <a:pt x="487" y="217"/>
                    <a:pt x="486" y="216"/>
                  </a:cubicBezTo>
                  <a:cubicBezTo>
                    <a:pt x="485" y="215"/>
                    <a:pt x="484" y="214"/>
                    <a:pt x="483" y="214"/>
                  </a:cubicBezTo>
                  <a:cubicBezTo>
                    <a:pt x="481" y="214"/>
                    <a:pt x="474" y="214"/>
                    <a:pt x="468" y="214"/>
                  </a:cubicBezTo>
                  <a:cubicBezTo>
                    <a:pt x="467" y="211"/>
                    <a:pt x="467" y="208"/>
                    <a:pt x="466" y="204"/>
                  </a:cubicBezTo>
                  <a:cubicBezTo>
                    <a:pt x="472" y="202"/>
                    <a:pt x="479" y="200"/>
                    <a:pt x="481" y="200"/>
                  </a:cubicBezTo>
                  <a:cubicBezTo>
                    <a:pt x="482" y="200"/>
                    <a:pt x="483" y="199"/>
                    <a:pt x="484" y="197"/>
                  </a:cubicBezTo>
                  <a:cubicBezTo>
                    <a:pt x="484" y="196"/>
                    <a:pt x="484" y="195"/>
                    <a:pt x="484" y="194"/>
                  </a:cubicBezTo>
                  <a:cubicBezTo>
                    <a:pt x="484" y="192"/>
                    <a:pt x="483" y="191"/>
                    <a:pt x="482" y="191"/>
                  </a:cubicBezTo>
                  <a:cubicBezTo>
                    <a:pt x="481" y="190"/>
                    <a:pt x="480" y="189"/>
                    <a:pt x="478" y="190"/>
                  </a:cubicBezTo>
                  <a:cubicBezTo>
                    <a:pt x="477" y="190"/>
                    <a:pt x="470" y="191"/>
                    <a:pt x="463" y="191"/>
                  </a:cubicBezTo>
                  <a:cubicBezTo>
                    <a:pt x="463" y="188"/>
                    <a:pt x="462" y="185"/>
                    <a:pt x="461" y="181"/>
                  </a:cubicBezTo>
                  <a:cubicBezTo>
                    <a:pt x="467" y="179"/>
                    <a:pt x="473" y="176"/>
                    <a:pt x="475" y="175"/>
                  </a:cubicBezTo>
                  <a:cubicBezTo>
                    <a:pt x="476" y="175"/>
                    <a:pt x="477" y="174"/>
                    <a:pt x="477" y="173"/>
                  </a:cubicBezTo>
                  <a:cubicBezTo>
                    <a:pt x="478" y="172"/>
                    <a:pt x="478" y="170"/>
                    <a:pt x="477" y="169"/>
                  </a:cubicBezTo>
                  <a:cubicBezTo>
                    <a:pt x="477" y="168"/>
                    <a:pt x="476" y="167"/>
                    <a:pt x="475" y="166"/>
                  </a:cubicBezTo>
                  <a:cubicBezTo>
                    <a:pt x="474" y="165"/>
                    <a:pt x="473" y="165"/>
                    <a:pt x="471" y="165"/>
                  </a:cubicBezTo>
                  <a:cubicBezTo>
                    <a:pt x="470" y="166"/>
                    <a:pt x="463" y="167"/>
                    <a:pt x="457" y="169"/>
                  </a:cubicBezTo>
                  <a:cubicBezTo>
                    <a:pt x="456" y="165"/>
                    <a:pt x="454" y="162"/>
                    <a:pt x="453" y="159"/>
                  </a:cubicBezTo>
                  <a:cubicBezTo>
                    <a:pt x="459" y="156"/>
                    <a:pt x="465" y="152"/>
                    <a:pt x="466" y="152"/>
                  </a:cubicBezTo>
                  <a:cubicBezTo>
                    <a:pt x="467" y="151"/>
                    <a:pt x="468" y="150"/>
                    <a:pt x="468" y="149"/>
                  </a:cubicBezTo>
                  <a:cubicBezTo>
                    <a:pt x="469" y="148"/>
                    <a:pt x="469" y="146"/>
                    <a:pt x="468" y="145"/>
                  </a:cubicBezTo>
                  <a:cubicBezTo>
                    <a:pt x="468" y="144"/>
                    <a:pt x="467" y="143"/>
                    <a:pt x="466" y="142"/>
                  </a:cubicBezTo>
                  <a:cubicBezTo>
                    <a:pt x="465" y="142"/>
                    <a:pt x="463" y="142"/>
                    <a:pt x="462" y="142"/>
                  </a:cubicBezTo>
                  <a:cubicBezTo>
                    <a:pt x="461" y="142"/>
                    <a:pt x="454" y="145"/>
                    <a:pt x="448" y="147"/>
                  </a:cubicBezTo>
                  <a:cubicBezTo>
                    <a:pt x="446" y="144"/>
                    <a:pt x="445" y="141"/>
                    <a:pt x="443" y="138"/>
                  </a:cubicBezTo>
                  <a:cubicBezTo>
                    <a:pt x="448" y="134"/>
                    <a:pt x="454" y="130"/>
                    <a:pt x="455" y="129"/>
                  </a:cubicBezTo>
                  <a:cubicBezTo>
                    <a:pt x="456" y="128"/>
                    <a:pt x="457" y="127"/>
                    <a:pt x="457" y="126"/>
                  </a:cubicBezTo>
                  <a:cubicBezTo>
                    <a:pt x="457" y="125"/>
                    <a:pt x="457" y="123"/>
                    <a:pt x="457" y="122"/>
                  </a:cubicBezTo>
                  <a:cubicBezTo>
                    <a:pt x="456" y="121"/>
                    <a:pt x="455" y="120"/>
                    <a:pt x="454" y="120"/>
                  </a:cubicBezTo>
                  <a:cubicBezTo>
                    <a:pt x="453" y="119"/>
                    <a:pt x="451" y="119"/>
                    <a:pt x="450" y="120"/>
                  </a:cubicBezTo>
                  <a:cubicBezTo>
                    <a:pt x="449" y="121"/>
                    <a:pt x="442" y="123"/>
                    <a:pt x="436" y="126"/>
                  </a:cubicBezTo>
                  <a:cubicBezTo>
                    <a:pt x="434" y="123"/>
                    <a:pt x="433" y="121"/>
                    <a:pt x="431" y="118"/>
                  </a:cubicBezTo>
                  <a:cubicBezTo>
                    <a:pt x="436" y="113"/>
                    <a:pt x="441" y="109"/>
                    <a:pt x="442" y="108"/>
                  </a:cubicBezTo>
                  <a:cubicBezTo>
                    <a:pt x="443" y="107"/>
                    <a:pt x="444" y="106"/>
                    <a:pt x="444" y="104"/>
                  </a:cubicBezTo>
                  <a:cubicBezTo>
                    <a:pt x="444" y="103"/>
                    <a:pt x="443" y="102"/>
                    <a:pt x="443" y="101"/>
                  </a:cubicBezTo>
                  <a:cubicBezTo>
                    <a:pt x="442" y="100"/>
                    <a:pt x="441" y="99"/>
                    <a:pt x="440" y="99"/>
                  </a:cubicBezTo>
                  <a:cubicBezTo>
                    <a:pt x="438" y="98"/>
                    <a:pt x="437" y="98"/>
                    <a:pt x="436" y="99"/>
                  </a:cubicBezTo>
                  <a:cubicBezTo>
                    <a:pt x="435" y="100"/>
                    <a:pt x="428" y="103"/>
                    <a:pt x="423" y="107"/>
                  </a:cubicBezTo>
                  <a:cubicBezTo>
                    <a:pt x="421" y="104"/>
                    <a:pt x="419" y="102"/>
                    <a:pt x="416" y="99"/>
                  </a:cubicBezTo>
                  <a:cubicBezTo>
                    <a:pt x="421" y="94"/>
                    <a:pt x="426" y="89"/>
                    <a:pt x="427" y="88"/>
                  </a:cubicBezTo>
                  <a:cubicBezTo>
                    <a:pt x="428" y="87"/>
                    <a:pt x="428" y="85"/>
                    <a:pt x="428" y="84"/>
                  </a:cubicBezTo>
                  <a:cubicBezTo>
                    <a:pt x="428" y="83"/>
                    <a:pt x="427" y="82"/>
                    <a:pt x="427" y="81"/>
                  </a:cubicBezTo>
                  <a:cubicBezTo>
                    <a:pt x="426" y="80"/>
                    <a:pt x="424" y="79"/>
                    <a:pt x="423" y="79"/>
                  </a:cubicBezTo>
                  <a:cubicBezTo>
                    <a:pt x="422" y="79"/>
                    <a:pt x="421" y="79"/>
                    <a:pt x="420" y="80"/>
                  </a:cubicBezTo>
                  <a:cubicBezTo>
                    <a:pt x="418" y="81"/>
                    <a:pt x="413" y="85"/>
                    <a:pt x="407" y="89"/>
                  </a:cubicBezTo>
                  <a:cubicBezTo>
                    <a:pt x="405" y="86"/>
                    <a:pt x="403" y="84"/>
                    <a:pt x="400" y="82"/>
                  </a:cubicBezTo>
                  <a:cubicBezTo>
                    <a:pt x="404" y="76"/>
                    <a:pt x="408" y="71"/>
                    <a:pt x="409" y="70"/>
                  </a:cubicBezTo>
                  <a:cubicBezTo>
                    <a:pt x="410" y="68"/>
                    <a:pt x="410" y="67"/>
                    <a:pt x="410" y="66"/>
                  </a:cubicBezTo>
                  <a:cubicBezTo>
                    <a:pt x="410" y="65"/>
                    <a:pt x="409" y="63"/>
                    <a:pt x="408" y="63"/>
                  </a:cubicBezTo>
                  <a:cubicBezTo>
                    <a:pt x="407" y="62"/>
                    <a:pt x="406" y="61"/>
                    <a:pt x="405" y="61"/>
                  </a:cubicBezTo>
                  <a:cubicBezTo>
                    <a:pt x="404" y="61"/>
                    <a:pt x="402" y="62"/>
                    <a:pt x="401" y="62"/>
                  </a:cubicBezTo>
                  <a:cubicBezTo>
                    <a:pt x="400" y="63"/>
                    <a:pt x="395" y="68"/>
                    <a:pt x="390" y="73"/>
                  </a:cubicBezTo>
                  <a:cubicBezTo>
                    <a:pt x="388" y="71"/>
                    <a:pt x="385" y="68"/>
                    <a:pt x="382" y="66"/>
                  </a:cubicBezTo>
                  <a:cubicBezTo>
                    <a:pt x="386" y="61"/>
                    <a:pt x="389" y="54"/>
                    <a:pt x="390" y="53"/>
                  </a:cubicBezTo>
                  <a:cubicBezTo>
                    <a:pt x="391" y="52"/>
                    <a:pt x="391" y="51"/>
                    <a:pt x="391" y="50"/>
                  </a:cubicBezTo>
                  <a:cubicBezTo>
                    <a:pt x="390" y="48"/>
                    <a:pt x="390" y="47"/>
                    <a:pt x="389" y="46"/>
                  </a:cubicBezTo>
                  <a:cubicBezTo>
                    <a:pt x="387" y="46"/>
                    <a:pt x="386" y="45"/>
                    <a:pt x="385" y="45"/>
                  </a:cubicBezTo>
                  <a:cubicBezTo>
                    <a:pt x="384" y="45"/>
                    <a:pt x="382" y="46"/>
                    <a:pt x="382" y="47"/>
                  </a:cubicBezTo>
                  <a:cubicBezTo>
                    <a:pt x="381" y="48"/>
                    <a:pt x="376" y="53"/>
                    <a:pt x="371" y="58"/>
                  </a:cubicBezTo>
                  <a:cubicBezTo>
                    <a:pt x="369" y="57"/>
                    <a:pt x="366" y="55"/>
                    <a:pt x="363" y="53"/>
                  </a:cubicBezTo>
                  <a:cubicBezTo>
                    <a:pt x="366" y="47"/>
                    <a:pt x="369" y="40"/>
                    <a:pt x="369" y="39"/>
                  </a:cubicBezTo>
                  <a:cubicBezTo>
                    <a:pt x="370" y="38"/>
                    <a:pt x="370" y="36"/>
                    <a:pt x="369" y="35"/>
                  </a:cubicBezTo>
                  <a:cubicBezTo>
                    <a:pt x="369" y="34"/>
                    <a:pt x="368" y="33"/>
                    <a:pt x="367" y="32"/>
                  </a:cubicBezTo>
                  <a:cubicBezTo>
                    <a:pt x="366" y="32"/>
                    <a:pt x="365" y="32"/>
                    <a:pt x="363" y="32"/>
                  </a:cubicBezTo>
                  <a:cubicBezTo>
                    <a:pt x="362" y="32"/>
                    <a:pt x="361" y="33"/>
                    <a:pt x="360" y="34"/>
                  </a:cubicBezTo>
                  <a:cubicBezTo>
                    <a:pt x="359" y="35"/>
                    <a:pt x="355" y="41"/>
                    <a:pt x="351" y="46"/>
                  </a:cubicBezTo>
                  <a:cubicBezTo>
                    <a:pt x="348" y="44"/>
                    <a:pt x="345" y="43"/>
                    <a:pt x="342" y="42"/>
                  </a:cubicBezTo>
                  <a:cubicBezTo>
                    <a:pt x="344" y="35"/>
                    <a:pt x="347" y="28"/>
                    <a:pt x="347" y="27"/>
                  </a:cubicBezTo>
                  <a:cubicBezTo>
                    <a:pt x="348" y="26"/>
                    <a:pt x="347" y="24"/>
                    <a:pt x="347" y="23"/>
                  </a:cubicBezTo>
                  <a:cubicBezTo>
                    <a:pt x="346" y="22"/>
                    <a:pt x="345" y="21"/>
                    <a:pt x="344" y="21"/>
                  </a:cubicBezTo>
                  <a:cubicBezTo>
                    <a:pt x="343" y="20"/>
                    <a:pt x="342" y="20"/>
                    <a:pt x="340" y="20"/>
                  </a:cubicBezTo>
                  <a:cubicBezTo>
                    <a:pt x="339" y="21"/>
                    <a:pt x="338" y="22"/>
                    <a:pt x="338" y="23"/>
                  </a:cubicBezTo>
                  <a:cubicBezTo>
                    <a:pt x="337" y="24"/>
                    <a:pt x="333" y="30"/>
                    <a:pt x="330" y="36"/>
                  </a:cubicBezTo>
                  <a:cubicBezTo>
                    <a:pt x="327" y="35"/>
                    <a:pt x="324" y="34"/>
                    <a:pt x="321" y="32"/>
                  </a:cubicBezTo>
                  <a:cubicBezTo>
                    <a:pt x="322" y="26"/>
                    <a:pt x="324" y="19"/>
                    <a:pt x="324" y="18"/>
                  </a:cubicBezTo>
                  <a:cubicBezTo>
                    <a:pt x="324" y="16"/>
                    <a:pt x="324" y="15"/>
                    <a:pt x="323" y="14"/>
                  </a:cubicBezTo>
                  <a:cubicBezTo>
                    <a:pt x="323" y="13"/>
                    <a:pt x="322" y="12"/>
                    <a:pt x="320" y="12"/>
                  </a:cubicBezTo>
                  <a:cubicBezTo>
                    <a:pt x="319" y="11"/>
                    <a:pt x="318" y="11"/>
                    <a:pt x="317" y="12"/>
                  </a:cubicBezTo>
                  <a:cubicBezTo>
                    <a:pt x="315" y="12"/>
                    <a:pt x="314" y="13"/>
                    <a:pt x="314" y="14"/>
                  </a:cubicBezTo>
                  <a:cubicBezTo>
                    <a:pt x="313" y="16"/>
                    <a:pt x="310" y="22"/>
                    <a:pt x="308" y="28"/>
                  </a:cubicBezTo>
                  <a:cubicBezTo>
                    <a:pt x="305" y="27"/>
                    <a:pt x="301" y="26"/>
                    <a:pt x="298" y="26"/>
                  </a:cubicBezTo>
                  <a:cubicBezTo>
                    <a:pt x="299" y="19"/>
                    <a:pt x="300" y="12"/>
                    <a:pt x="300" y="11"/>
                  </a:cubicBezTo>
                  <a:cubicBezTo>
                    <a:pt x="300" y="9"/>
                    <a:pt x="299" y="8"/>
                    <a:pt x="299" y="7"/>
                  </a:cubicBezTo>
                  <a:cubicBezTo>
                    <a:pt x="298" y="6"/>
                    <a:pt x="297" y="5"/>
                    <a:pt x="295" y="5"/>
                  </a:cubicBezTo>
                  <a:cubicBezTo>
                    <a:pt x="294" y="5"/>
                    <a:pt x="293" y="5"/>
                    <a:pt x="292" y="5"/>
                  </a:cubicBezTo>
                  <a:cubicBezTo>
                    <a:pt x="291" y="6"/>
                    <a:pt x="290" y="7"/>
                    <a:pt x="289" y="8"/>
                  </a:cubicBezTo>
                  <a:cubicBezTo>
                    <a:pt x="289" y="10"/>
                    <a:pt x="287" y="16"/>
                    <a:pt x="285" y="23"/>
                  </a:cubicBezTo>
                  <a:cubicBezTo>
                    <a:pt x="282" y="22"/>
                    <a:pt x="278" y="22"/>
                    <a:pt x="275" y="21"/>
                  </a:cubicBezTo>
                  <a:cubicBezTo>
                    <a:pt x="275" y="15"/>
                    <a:pt x="275" y="7"/>
                    <a:pt x="275" y="6"/>
                  </a:cubicBezTo>
                  <a:cubicBezTo>
                    <a:pt x="275" y="5"/>
                    <a:pt x="274" y="3"/>
                    <a:pt x="274" y="3"/>
                  </a:cubicBezTo>
                  <a:cubicBezTo>
                    <a:pt x="273" y="2"/>
                    <a:pt x="272" y="1"/>
                    <a:pt x="270" y="1"/>
                  </a:cubicBezTo>
                  <a:cubicBezTo>
                    <a:pt x="269" y="1"/>
                    <a:pt x="268" y="1"/>
                    <a:pt x="267" y="2"/>
                  </a:cubicBezTo>
                  <a:cubicBezTo>
                    <a:pt x="266" y="3"/>
                    <a:pt x="265" y="4"/>
                    <a:pt x="264" y="5"/>
                  </a:cubicBezTo>
                  <a:cubicBezTo>
                    <a:pt x="264" y="6"/>
                    <a:pt x="263" y="13"/>
                    <a:pt x="262" y="20"/>
                  </a:cubicBezTo>
                  <a:cubicBezTo>
                    <a:pt x="258" y="20"/>
                    <a:pt x="255" y="19"/>
                    <a:pt x="251" y="19"/>
                  </a:cubicBezTo>
                  <a:cubicBezTo>
                    <a:pt x="251" y="13"/>
                    <a:pt x="250" y="6"/>
                    <a:pt x="250" y="4"/>
                  </a:cubicBezTo>
                  <a:cubicBezTo>
                    <a:pt x="250" y="3"/>
                    <a:pt x="249" y="2"/>
                    <a:pt x="248" y="1"/>
                  </a:cubicBezTo>
                  <a:cubicBezTo>
                    <a:pt x="247" y="0"/>
                    <a:pt x="246" y="0"/>
                    <a:pt x="245" y="0"/>
                  </a:cubicBezTo>
                  <a:cubicBezTo>
                    <a:pt x="243" y="0"/>
                    <a:pt x="242" y="0"/>
                    <a:pt x="241" y="1"/>
                  </a:cubicBezTo>
                  <a:cubicBezTo>
                    <a:pt x="240" y="2"/>
                    <a:pt x="239" y="3"/>
                    <a:pt x="239" y="4"/>
                  </a:cubicBezTo>
                  <a:cubicBezTo>
                    <a:pt x="239" y="6"/>
                    <a:pt x="239" y="13"/>
                    <a:pt x="238" y="19"/>
                  </a:cubicBezTo>
                  <a:cubicBezTo>
                    <a:pt x="235" y="19"/>
                    <a:pt x="231" y="20"/>
                    <a:pt x="228" y="20"/>
                  </a:cubicBezTo>
                  <a:cubicBezTo>
                    <a:pt x="227" y="13"/>
                    <a:pt x="225" y="6"/>
                    <a:pt x="225" y="5"/>
                  </a:cubicBezTo>
                  <a:cubicBezTo>
                    <a:pt x="224" y="4"/>
                    <a:pt x="224" y="3"/>
                    <a:pt x="223" y="2"/>
                  </a:cubicBezTo>
                  <a:cubicBezTo>
                    <a:pt x="222" y="1"/>
                    <a:pt x="220" y="1"/>
                    <a:pt x="219" y="1"/>
                  </a:cubicBezTo>
                  <a:cubicBezTo>
                    <a:pt x="218" y="1"/>
                    <a:pt x="217" y="2"/>
                    <a:pt x="216" y="3"/>
                  </a:cubicBezTo>
                  <a:cubicBezTo>
                    <a:pt x="215" y="3"/>
                    <a:pt x="214" y="5"/>
                    <a:pt x="214" y="6"/>
                  </a:cubicBezTo>
                  <a:cubicBezTo>
                    <a:pt x="214" y="7"/>
                    <a:pt x="214" y="15"/>
                    <a:pt x="214" y="21"/>
                  </a:cubicBezTo>
                  <a:cubicBezTo>
                    <a:pt x="211" y="22"/>
                    <a:pt x="208" y="22"/>
                    <a:pt x="204" y="23"/>
                  </a:cubicBezTo>
                  <a:cubicBezTo>
                    <a:pt x="202" y="16"/>
                    <a:pt x="200" y="10"/>
                    <a:pt x="200" y="8"/>
                  </a:cubicBezTo>
                  <a:cubicBezTo>
                    <a:pt x="199" y="7"/>
                    <a:pt x="199" y="6"/>
                    <a:pt x="198" y="5"/>
                  </a:cubicBezTo>
                  <a:cubicBezTo>
                    <a:pt x="196" y="5"/>
                    <a:pt x="195" y="5"/>
                    <a:pt x="194" y="5"/>
                  </a:cubicBezTo>
                  <a:cubicBezTo>
                    <a:pt x="192" y="5"/>
                    <a:pt x="191" y="6"/>
                    <a:pt x="191" y="7"/>
                  </a:cubicBezTo>
                  <a:cubicBezTo>
                    <a:pt x="190" y="8"/>
                    <a:pt x="189" y="9"/>
                    <a:pt x="190" y="11"/>
                  </a:cubicBezTo>
                  <a:cubicBezTo>
                    <a:pt x="190" y="12"/>
                    <a:pt x="191" y="19"/>
                    <a:pt x="191" y="26"/>
                  </a:cubicBezTo>
                  <a:cubicBezTo>
                    <a:pt x="188" y="26"/>
                    <a:pt x="185" y="27"/>
                    <a:pt x="182" y="28"/>
                  </a:cubicBezTo>
                  <a:cubicBezTo>
                    <a:pt x="179" y="22"/>
                    <a:pt x="176" y="16"/>
                    <a:pt x="175" y="14"/>
                  </a:cubicBezTo>
                  <a:cubicBezTo>
                    <a:pt x="175" y="13"/>
                    <a:pt x="174" y="12"/>
                    <a:pt x="173" y="12"/>
                  </a:cubicBezTo>
                  <a:cubicBezTo>
                    <a:pt x="172" y="11"/>
                    <a:pt x="170" y="11"/>
                    <a:pt x="169" y="12"/>
                  </a:cubicBezTo>
                  <a:cubicBezTo>
                    <a:pt x="168" y="12"/>
                    <a:pt x="167" y="13"/>
                    <a:pt x="166" y="14"/>
                  </a:cubicBezTo>
                  <a:cubicBezTo>
                    <a:pt x="165" y="15"/>
                    <a:pt x="165" y="16"/>
                    <a:pt x="165" y="18"/>
                  </a:cubicBezTo>
                  <a:cubicBezTo>
                    <a:pt x="166" y="19"/>
                    <a:pt x="167" y="26"/>
                    <a:pt x="169" y="32"/>
                  </a:cubicBezTo>
                  <a:cubicBezTo>
                    <a:pt x="166" y="34"/>
                    <a:pt x="162" y="35"/>
                    <a:pt x="159" y="36"/>
                  </a:cubicBezTo>
                  <a:cubicBezTo>
                    <a:pt x="156" y="30"/>
                    <a:pt x="152" y="24"/>
                    <a:pt x="152" y="23"/>
                  </a:cubicBezTo>
                  <a:cubicBezTo>
                    <a:pt x="151" y="22"/>
                    <a:pt x="150" y="21"/>
                    <a:pt x="149" y="20"/>
                  </a:cubicBezTo>
                  <a:cubicBezTo>
                    <a:pt x="148" y="20"/>
                    <a:pt x="146" y="20"/>
                    <a:pt x="145" y="21"/>
                  </a:cubicBezTo>
                  <a:cubicBezTo>
                    <a:pt x="144" y="21"/>
                    <a:pt x="143" y="22"/>
                    <a:pt x="142" y="23"/>
                  </a:cubicBezTo>
                  <a:cubicBezTo>
                    <a:pt x="142" y="24"/>
                    <a:pt x="142" y="26"/>
                    <a:pt x="142" y="27"/>
                  </a:cubicBezTo>
                  <a:cubicBezTo>
                    <a:pt x="143" y="28"/>
                    <a:pt x="145" y="35"/>
                    <a:pt x="147" y="42"/>
                  </a:cubicBezTo>
                  <a:cubicBezTo>
                    <a:pt x="144" y="43"/>
                    <a:pt x="141" y="44"/>
                    <a:pt x="138" y="46"/>
                  </a:cubicBezTo>
                  <a:cubicBezTo>
                    <a:pt x="134" y="41"/>
                    <a:pt x="130" y="35"/>
                    <a:pt x="129" y="34"/>
                  </a:cubicBezTo>
                  <a:cubicBezTo>
                    <a:pt x="128" y="33"/>
                    <a:pt x="127" y="32"/>
                    <a:pt x="126" y="32"/>
                  </a:cubicBezTo>
                  <a:cubicBezTo>
                    <a:pt x="125" y="32"/>
                    <a:pt x="123" y="32"/>
                    <a:pt x="122" y="32"/>
                  </a:cubicBezTo>
                  <a:cubicBezTo>
                    <a:pt x="121" y="33"/>
                    <a:pt x="120" y="34"/>
                    <a:pt x="120" y="35"/>
                  </a:cubicBezTo>
                  <a:cubicBezTo>
                    <a:pt x="119" y="36"/>
                    <a:pt x="119" y="38"/>
                    <a:pt x="120" y="39"/>
                  </a:cubicBezTo>
                  <a:cubicBezTo>
                    <a:pt x="121" y="40"/>
                    <a:pt x="124" y="47"/>
                    <a:pt x="126" y="53"/>
                  </a:cubicBezTo>
                  <a:cubicBezTo>
                    <a:pt x="123" y="55"/>
                    <a:pt x="121" y="57"/>
                    <a:pt x="118" y="58"/>
                  </a:cubicBezTo>
                  <a:cubicBezTo>
                    <a:pt x="113" y="53"/>
                    <a:pt x="109" y="48"/>
                    <a:pt x="108" y="47"/>
                  </a:cubicBezTo>
                  <a:cubicBezTo>
                    <a:pt x="107" y="46"/>
                    <a:pt x="106" y="45"/>
                    <a:pt x="104" y="45"/>
                  </a:cubicBezTo>
                  <a:cubicBezTo>
                    <a:pt x="103" y="45"/>
                    <a:pt x="102" y="46"/>
                    <a:pt x="101" y="46"/>
                  </a:cubicBezTo>
                  <a:cubicBezTo>
                    <a:pt x="100" y="47"/>
                    <a:pt x="99" y="48"/>
                    <a:pt x="99" y="50"/>
                  </a:cubicBezTo>
                  <a:cubicBezTo>
                    <a:pt x="98" y="51"/>
                    <a:pt x="99" y="52"/>
                    <a:pt x="99" y="53"/>
                  </a:cubicBezTo>
                  <a:cubicBezTo>
                    <a:pt x="100" y="54"/>
                    <a:pt x="104" y="61"/>
                    <a:pt x="107" y="66"/>
                  </a:cubicBezTo>
                  <a:cubicBezTo>
                    <a:pt x="104" y="68"/>
                    <a:pt x="102" y="71"/>
                    <a:pt x="99" y="73"/>
                  </a:cubicBezTo>
                  <a:cubicBezTo>
                    <a:pt x="94" y="68"/>
                    <a:pt x="89" y="63"/>
                    <a:pt x="88" y="62"/>
                  </a:cubicBezTo>
                  <a:cubicBezTo>
                    <a:pt x="87" y="62"/>
                    <a:pt x="86" y="61"/>
                    <a:pt x="84" y="61"/>
                  </a:cubicBezTo>
                  <a:cubicBezTo>
                    <a:pt x="83" y="61"/>
                    <a:pt x="82" y="62"/>
                    <a:pt x="81" y="63"/>
                  </a:cubicBezTo>
                  <a:cubicBezTo>
                    <a:pt x="80" y="63"/>
                    <a:pt x="79" y="65"/>
                    <a:pt x="79" y="66"/>
                  </a:cubicBezTo>
                  <a:cubicBezTo>
                    <a:pt x="79" y="67"/>
                    <a:pt x="79" y="68"/>
                    <a:pt x="80" y="70"/>
                  </a:cubicBezTo>
                  <a:cubicBezTo>
                    <a:pt x="81" y="71"/>
                    <a:pt x="85" y="76"/>
                    <a:pt x="89" y="82"/>
                  </a:cubicBezTo>
                  <a:cubicBezTo>
                    <a:pt x="87" y="84"/>
                    <a:pt x="84" y="86"/>
                    <a:pt x="82" y="89"/>
                  </a:cubicBezTo>
                  <a:cubicBezTo>
                    <a:pt x="77" y="85"/>
                    <a:pt x="71" y="81"/>
                    <a:pt x="70" y="80"/>
                  </a:cubicBezTo>
                  <a:cubicBezTo>
                    <a:pt x="69" y="79"/>
                    <a:pt x="67" y="79"/>
                    <a:pt x="66" y="79"/>
                  </a:cubicBezTo>
                  <a:cubicBezTo>
                    <a:pt x="65" y="79"/>
                    <a:pt x="64" y="80"/>
                    <a:pt x="63" y="81"/>
                  </a:cubicBezTo>
                  <a:cubicBezTo>
                    <a:pt x="62" y="82"/>
                    <a:pt x="61" y="83"/>
                    <a:pt x="61" y="84"/>
                  </a:cubicBezTo>
                  <a:cubicBezTo>
                    <a:pt x="61" y="85"/>
                    <a:pt x="62" y="87"/>
                    <a:pt x="63" y="88"/>
                  </a:cubicBezTo>
                  <a:cubicBezTo>
                    <a:pt x="64" y="89"/>
                    <a:pt x="68" y="94"/>
                    <a:pt x="73" y="99"/>
                  </a:cubicBezTo>
                  <a:cubicBezTo>
                    <a:pt x="71" y="102"/>
                    <a:pt x="69" y="104"/>
                    <a:pt x="67" y="107"/>
                  </a:cubicBezTo>
                  <a:cubicBezTo>
                    <a:pt x="61" y="103"/>
                    <a:pt x="55" y="100"/>
                    <a:pt x="53" y="99"/>
                  </a:cubicBezTo>
                  <a:cubicBezTo>
                    <a:pt x="52" y="98"/>
                    <a:pt x="51" y="98"/>
                    <a:pt x="50" y="99"/>
                  </a:cubicBezTo>
                  <a:cubicBezTo>
                    <a:pt x="49" y="99"/>
                    <a:pt x="47" y="100"/>
                    <a:pt x="47" y="101"/>
                  </a:cubicBezTo>
                  <a:cubicBezTo>
                    <a:pt x="46" y="102"/>
                    <a:pt x="45" y="103"/>
                    <a:pt x="46" y="104"/>
                  </a:cubicBezTo>
                  <a:cubicBezTo>
                    <a:pt x="46" y="106"/>
                    <a:pt x="46" y="107"/>
                    <a:pt x="47" y="108"/>
                  </a:cubicBezTo>
                  <a:cubicBezTo>
                    <a:pt x="48" y="109"/>
                    <a:pt x="54" y="113"/>
                    <a:pt x="59" y="118"/>
                  </a:cubicBezTo>
                  <a:cubicBezTo>
                    <a:pt x="57" y="121"/>
                    <a:pt x="55" y="123"/>
                    <a:pt x="53" y="126"/>
                  </a:cubicBezTo>
                  <a:cubicBezTo>
                    <a:pt x="47" y="123"/>
                    <a:pt x="41" y="121"/>
                    <a:pt x="39" y="120"/>
                  </a:cubicBezTo>
                  <a:cubicBezTo>
                    <a:pt x="38" y="119"/>
                    <a:pt x="37" y="119"/>
                    <a:pt x="36" y="120"/>
                  </a:cubicBezTo>
                  <a:cubicBezTo>
                    <a:pt x="34" y="120"/>
                    <a:pt x="33" y="121"/>
                    <a:pt x="33" y="122"/>
                  </a:cubicBezTo>
                  <a:cubicBezTo>
                    <a:pt x="32" y="123"/>
                    <a:pt x="32" y="125"/>
                    <a:pt x="32" y="126"/>
                  </a:cubicBezTo>
                  <a:cubicBezTo>
                    <a:pt x="32" y="127"/>
                    <a:pt x="33" y="128"/>
                    <a:pt x="34" y="129"/>
                  </a:cubicBezTo>
                  <a:cubicBezTo>
                    <a:pt x="35" y="130"/>
                    <a:pt x="41" y="134"/>
                    <a:pt x="46" y="138"/>
                  </a:cubicBezTo>
                  <a:cubicBezTo>
                    <a:pt x="45" y="141"/>
                    <a:pt x="43" y="144"/>
                    <a:pt x="42" y="147"/>
                  </a:cubicBezTo>
                  <a:cubicBezTo>
                    <a:pt x="36" y="145"/>
                    <a:pt x="29" y="143"/>
                    <a:pt x="27" y="142"/>
                  </a:cubicBezTo>
                  <a:cubicBezTo>
                    <a:pt x="26" y="142"/>
                    <a:pt x="25" y="142"/>
                    <a:pt x="24" y="142"/>
                  </a:cubicBezTo>
                  <a:cubicBezTo>
                    <a:pt x="23" y="143"/>
                    <a:pt x="22" y="144"/>
                    <a:pt x="21" y="145"/>
                  </a:cubicBezTo>
                  <a:cubicBezTo>
                    <a:pt x="20" y="146"/>
                    <a:pt x="20" y="148"/>
                    <a:pt x="21" y="149"/>
                  </a:cubicBezTo>
                  <a:cubicBezTo>
                    <a:pt x="21" y="150"/>
                    <a:pt x="22" y="151"/>
                    <a:pt x="23" y="152"/>
                  </a:cubicBezTo>
                  <a:cubicBezTo>
                    <a:pt x="24" y="152"/>
                    <a:pt x="31" y="156"/>
                    <a:pt x="36" y="159"/>
                  </a:cubicBezTo>
                  <a:cubicBezTo>
                    <a:pt x="35" y="162"/>
                    <a:pt x="34" y="165"/>
                    <a:pt x="33" y="169"/>
                  </a:cubicBezTo>
                  <a:cubicBezTo>
                    <a:pt x="26" y="167"/>
                    <a:pt x="19" y="166"/>
                    <a:pt x="18" y="165"/>
                  </a:cubicBezTo>
                  <a:cubicBezTo>
                    <a:pt x="17" y="165"/>
                    <a:pt x="15" y="165"/>
                    <a:pt x="14" y="166"/>
                  </a:cubicBezTo>
                  <a:cubicBezTo>
                    <a:pt x="13" y="167"/>
                    <a:pt x="12" y="168"/>
                    <a:pt x="12" y="169"/>
                  </a:cubicBezTo>
                  <a:cubicBezTo>
                    <a:pt x="11" y="170"/>
                    <a:pt x="12" y="172"/>
                    <a:pt x="12" y="173"/>
                  </a:cubicBezTo>
                  <a:cubicBezTo>
                    <a:pt x="12" y="174"/>
                    <a:pt x="13" y="175"/>
                    <a:pt x="15" y="175"/>
                  </a:cubicBezTo>
                  <a:cubicBezTo>
                    <a:pt x="16" y="176"/>
                    <a:pt x="23" y="179"/>
                    <a:pt x="28" y="181"/>
                  </a:cubicBezTo>
                  <a:cubicBezTo>
                    <a:pt x="28" y="185"/>
                    <a:pt x="27" y="188"/>
                    <a:pt x="26" y="191"/>
                  </a:cubicBezTo>
                  <a:cubicBezTo>
                    <a:pt x="19" y="191"/>
                    <a:pt x="12" y="190"/>
                    <a:pt x="11" y="190"/>
                  </a:cubicBezTo>
                  <a:cubicBezTo>
                    <a:pt x="9" y="189"/>
                    <a:pt x="8" y="190"/>
                    <a:pt x="7" y="191"/>
                  </a:cubicBezTo>
                  <a:cubicBezTo>
                    <a:pt x="6" y="191"/>
                    <a:pt x="5" y="192"/>
                    <a:pt x="5" y="194"/>
                  </a:cubicBezTo>
                  <a:cubicBezTo>
                    <a:pt x="5" y="195"/>
                    <a:pt x="5" y="196"/>
                    <a:pt x="6" y="197"/>
                  </a:cubicBezTo>
                  <a:cubicBezTo>
                    <a:pt x="6" y="199"/>
                    <a:pt x="7" y="200"/>
                    <a:pt x="9" y="200"/>
                  </a:cubicBezTo>
                  <a:cubicBezTo>
                    <a:pt x="10" y="200"/>
                    <a:pt x="17" y="202"/>
                    <a:pt x="23" y="204"/>
                  </a:cubicBezTo>
                  <a:cubicBezTo>
                    <a:pt x="23" y="208"/>
                    <a:pt x="22" y="211"/>
                    <a:pt x="21" y="214"/>
                  </a:cubicBezTo>
                  <a:cubicBezTo>
                    <a:pt x="15" y="214"/>
                    <a:pt x="8" y="214"/>
                    <a:pt x="6" y="214"/>
                  </a:cubicBezTo>
                  <a:cubicBezTo>
                    <a:pt x="5" y="214"/>
                    <a:pt x="4" y="215"/>
                    <a:pt x="3" y="216"/>
                  </a:cubicBezTo>
                  <a:cubicBezTo>
                    <a:pt x="2" y="217"/>
                    <a:pt x="1" y="218"/>
                    <a:pt x="1" y="219"/>
                  </a:cubicBezTo>
                  <a:cubicBezTo>
                    <a:pt x="1" y="220"/>
                    <a:pt x="1" y="222"/>
                    <a:pt x="2" y="223"/>
                  </a:cubicBezTo>
                  <a:cubicBezTo>
                    <a:pt x="3" y="224"/>
                    <a:pt x="4" y="225"/>
                    <a:pt x="5" y="225"/>
                  </a:cubicBezTo>
                  <a:cubicBezTo>
                    <a:pt x="7" y="225"/>
                    <a:pt x="14" y="227"/>
                    <a:pt x="20" y="228"/>
                  </a:cubicBezTo>
                  <a:cubicBezTo>
                    <a:pt x="20" y="231"/>
                    <a:pt x="20" y="235"/>
                    <a:pt x="20" y="238"/>
                  </a:cubicBezTo>
                  <a:cubicBezTo>
                    <a:pt x="13" y="239"/>
                    <a:pt x="6" y="239"/>
                    <a:pt x="4" y="239"/>
                  </a:cubicBezTo>
                  <a:cubicBezTo>
                    <a:pt x="3" y="240"/>
                    <a:pt x="2" y="240"/>
                    <a:pt x="1" y="241"/>
                  </a:cubicBezTo>
                  <a:cubicBezTo>
                    <a:pt x="0" y="242"/>
                    <a:pt x="0" y="243"/>
                    <a:pt x="0" y="245"/>
                  </a:cubicBezTo>
                  <a:cubicBezTo>
                    <a:pt x="0" y="246"/>
                    <a:pt x="0" y="247"/>
                    <a:pt x="1" y="248"/>
                  </a:cubicBezTo>
                  <a:cubicBezTo>
                    <a:pt x="2" y="249"/>
                    <a:pt x="3" y="250"/>
                    <a:pt x="4" y="250"/>
                  </a:cubicBezTo>
                  <a:cubicBezTo>
                    <a:pt x="6" y="250"/>
                    <a:pt x="13" y="251"/>
                    <a:pt x="20" y="252"/>
                  </a:cubicBezTo>
                  <a:cubicBezTo>
                    <a:pt x="20" y="255"/>
                    <a:pt x="20" y="258"/>
                    <a:pt x="20" y="262"/>
                  </a:cubicBezTo>
                  <a:cubicBezTo>
                    <a:pt x="14" y="263"/>
                    <a:pt x="7" y="264"/>
                    <a:pt x="5" y="265"/>
                  </a:cubicBezTo>
                  <a:cubicBezTo>
                    <a:pt x="4" y="265"/>
                    <a:pt x="3" y="266"/>
                    <a:pt x="2" y="267"/>
                  </a:cubicBezTo>
                  <a:cubicBezTo>
                    <a:pt x="1" y="268"/>
                    <a:pt x="1" y="269"/>
                    <a:pt x="1" y="270"/>
                  </a:cubicBezTo>
                  <a:cubicBezTo>
                    <a:pt x="1" y="272"/>
                    <a:pt x="2" y="273"/>
                    <a:pt x="3" y="274"/>
                  </a:cubicBezTo>
                  <a:cubicBezTo>
                    <a:pt x="4" y="275"/>
                    <a:pt x="5" y="275"/>
                    <a:pt x="6" y="275"/>
                  </a:cubicBezTo>
                  <a:cubicBezTo>
                    <a:pt x="8" y="275"/>
                    <a:pt x="15" y="275"/>
                    <a:pt x="21" y="275"/>
                  </a:cubicBezTo>
                  <a:cubicBezTo>
                    <a:pt x="22" y="278"/>
                    <a:pt x="23" y="282"/>
                    <a:pt x="23" y="285"/>
                  </a:cubicBezTo>
                  <a:cubicBezTo>
                    <a:pt x="17" y="287"/>
                    <a:pt x="10" y="289"/>
                    <a:pt x="9" y="290"/>
                  </a:cubicBezTo>
                  <a:cubicBezTo>
                    <a:pt x="7" y="290"/>
                    <a:pt x="6" y="291"/>
                    <a:pt x="6" y="292"/>
                  </a:cubicBezTo>
                  <a:cubicBezTo>
                    <a:pt x="5" y="293"/>
                    <a:pt x="5" y="294"/>
                    <a:pt x="5" y="296"/>
                  </a:cubicBezTo>
                  <a:cubicBezTo>
                    <a:pt x="5" y="297"/>
                    <a:pt x="6" y="298"/>
                    <a:pt x="7" y="299"/>
                  </a:cubicBezTo>
                  <a:cubicBezTo>
                    <a:pt x="8" y="300"/>
                    <a:pt x="9" y="300"/>
                    <a:pt x="11" y="300"/>
                  </a:cubicBezTo>
                  <a:cubicBezTo>
                    <a:pt x="12" y="300"/>
                    <a:pt x="19" y="299"/>
                    <a:pt x="26" y="298"/>
                  </a:cubicBezTo>
                  <a:cubicBezTo>
                    <a:pt x="27" y="301"/>
                    <a:pt x="28" y="305"/>
                    <a:pt x="28" y="308"/>
                  </a:cubicBezTo>
                  <a:cubicBezTo>
                    <a:pt x="23" y="311"/>
                    <a:pt x="16" y="313"/>
                    <a:pt x="15" y="314"/>
                  </a:cubicBezTo>
                  <a:cubicBezTo>
                    <a:pt x="13" y="315"/>
                    <a:pt x="12" y="316"/>
                    <a:pt x="12" y="317"/>
                  </a:cubicBezTo>
                  <a:cubicBezTo>
                    <a:pt x="12" y="318"/>
                    <a:pt x="11" y="319"/>
                    <a:pt x="12" y="321"/>
                  </a:cubicBezTo>
                  <a:cubicBezTo>
                    <a:pt x="12" y="322"/>
                    <a:pt x="13" y="323"/>
                    <a:pt x="14" y="323"/>
                  </a:cubicBezTo>
                  <a:cubicBezTo>
                    <a:pt x="15" y="324"/>
                    <a:pt x="17" y="324"/>
                    <a:pt x="18" y="324"/>
                  </a:cubicBezTo>
                  <a:cubicBezTo>
                    <a:pt x="19" y="324"/>
                    <a:pt x="26" y="322"/>
                    <a:pt x="33" y="321"/>
                  </a:cubicBezTo>
                  <a:cubicBezTo>
                    <a:pt x="34" y="324"/>
                    <a:pt x="35" y="327"/>
                    <a:pt x="36" y="330"/>
                  </a:cubicBezTo>
                  <a:cubicBezTo>
                    <a:pt x="31" y="334"/>
                    <a:pt x="24" y="337"/>
                    <a:pt x="23" y="338"/>
                  </a:cubicBezTo>
                  <a:cubicBezTo>
                    <a:pt x="22" y="338"/>
                    <a:pt x="21" y="340"/>
                    <a:pt x="21" y="341"/>
                  </a:cubicBezTo>
                  <a:cubicBezTo>
                    <a:pt x="20" y="342"/>
                    <a:pt x="20" y="343"/>
                    <a:pt x="21" y="344"/>
                  </a:cubicBezTo>
                  <a:cubicBezTo>
                    <a:pt x="22" y="346"/>
                    <a:pt x="23" y="347"/>
                    <a:pt x="24" y="347"/>
                  </a:cubicBezTo>
                  <a:cubicBezTo>
                    <a:pt x="25" y="348"/>
                    <a:pt x="26" y="348"/>
                    <a:pt x="27" y="347"/>
                  </a:cubicBezTo>
                  <a:cubicBezTo>
                    <a:pt x="29" y="347"/>
                    <a:pt x="36" y="345"/>
                    <a:pt x="42" y="343"/>
                  </a:cubicBezTo>
                  <a:cubicBezTo>
                    <a:pt x="43" y="346"/>
                    <a:pt x="45" y="349"/>
                    <a:pt x="46" y="352"/>
                  </a:cubicBezTo>
                  <a:cubicBezTo>
                    <a:pt x="41" y="355"/>
                    <a:pt x="35" y="360"/>
                    <a:pt x="34" y="360"/>
                  </a:cubicBezTo>
                  <a:cubicBezTo>
                    <a:pt x="33" y="361"/>
                    <a:pt x="32" y="362"/>
                    <a:pt x="32" y="364"/>
                  </a:cubicBezTo>
                  <a:cubicBezTo>
                    <a:pt x="32" y="365"/>
                    <a:pt x="32" y="366"/>
                    <a:pt x="33" y="367"/>
                  </a:cubicBezTo>
                  <a:cubicBezTo>
                    <a:pt x="33" y="368"/>
                    <a:pt x="34" y="369"/>
                    <a:pt x="36" y="370"/>
                  </a:cubicBezTo>
                  <a:cubicBezTo>
                    <a:pt x="37" y="370"/>
                    <a:pt x="38" y="370"/>
                    <a:pt x="39" y="370"/>
                  </a:cubicBezTo>
                  <a:cubicBezTo>
                    <a:pt x="41" y="369"/>
                    <a:pt x="47" y="366"/>
                    <a:pt x="53" y="363"/>
                  </a:cubicBezTo>
                  <a:cubicBezTo>
                    <a:pt x="55" y="366"/>
                    <a:pt x="57" y="369"/>
                    <a:pt x="59" y="372"/>
                  </a:cubicBezTo>
                  <a:cubicBezTo>
                    <a:pt x="54" y="376"/>
                    <a:pt x="48" y="381"/>
                    <a:pt x="47" y="382"/>
                  </a:cubicBezTo>
                  <a:cubicBezTo>
                    <a:pt x="46" y="383"/>
                    <a:pt x="46" y="384"/>
                    <a:pt x="46" y="385"/>
                  </a:cubicBezTo>
                  <a:cubicBezTo>
                    <a:pt x="45" y="387"/>
                    <a:pt x="46" y="388"/>
                    <a:pt x="47" y="389"/>
                  </a:cubicBezTo>
                  <a:cubicBezTo>
                    <a:pt x="47" y="390"/>
                    <a:pt x="49" y="391"/>
                    <a:pt x="50" y="391"/>
                  </a:cubicBezTo>
                  <a:cubicBezTo>
                    <a:pt x="51" y="391"/>
                    <a:pt x="52" y="391"/>
                    <a:pt x="53" y="390"/>
                  </a:cubicBezTo>
                  <a:cubicBezTo>
                    <a:pt x="55" y="390"/>
                    <a:pt x="61" y="386"/>
                    <a:pt x="67" y="383"/>
                  </a:cubicBezTo>
                  <a:cubicBezTo>
                    <a:pt x="69" y="385"/>
                    <a:pt x="71" y="388"/>
                    <a:pt x="73" y="391"/>
                  </a:cubicBezTo>
                  <a:cubicBezTo>
                    <a:pt x="68" y="395"/>
                    <a:pt x="64" y="401"/>
                    <a:pt x="63" y="402"/>
                  </a:cubicBezTo>
                  <a:cubicBezTo>
                    <a:pt x="62" y="403"/>
                    <a:pt x="61" y="404"/>
                    <a:pt x="61" y="405"/>
                  </a:cubicBezTo>
                  <a:cubicBezTo>
                    <a:pt x="61" y="407"/>
                    <a:pt x="62" y="408"/>
                    <a:pt x="63" y="409"/>
                  </a:cubicBezTo>
                  <a:cubicBezTo>
                    <a:pt x="64" y="410"/>
                    <a:pt x="65" y="410"/>
                    <a:pt x="66" y="411"/>
                  </a:cubicBezTo>
                  <a:cubicBezTo>
                    <a:pt x="67" y="411"/>
                    <a:pt x="69" y="411"/>
                    <a:pt x="70" y="410"/>
                  </a:cubicBezTo>
                  <a:cubicBezTo>
                    <a:pt x="71" y="409"/>
                    <a:pt x="77" y="404"/>
                    <a:pt x="82" y="401"/>
                  </a:cubicBezTo>
                  <a:cubicBezTo>
                    <a:pt x="84" y="403"/>
                    <a:pt x="87" y="406"/>
                    <a:pt x="89" y="408"/>
                  </a:cubicBezTo>
                  <a:cubicBezTo>
                    <a:pt x="85" y="413"/>
                    <a:pt x="81" y="419"/>
                    <a:pt x="80" y="420"/>
                  </a:cubicBezTo>
                  <a:cubicBezTo>
                    <a:pt x="79" y="421"/>
                    <a:pt x="79" y="422"/>
                    <a:pt x="79" y="424"/>
                  </a:cubicBezTo>
                  <a:cubicBezTo>
                    <a:pt x="79" y="425"/>
                    <a:pt x="80" y="426"/>
                    <a:pt x="81" y="427"/>
                  </a:cubicBezTo>
                  <a:cubicBezTo>
                    <a:pt x="82" y="428"/>
                    <a:pt x="83" y="428"/>
                    <a:pt x="84" y="428"/>
                  </a:cubicBezTo>
                  <a:cubicBezTo>
                    <a:pt x="86" y="428"/>
                    <a:pt x="87" y="428"/>
                    <a:pt x="88" y="427"/>
                  </a:cubicBezTo>
                  <a:cubicBezTo>
                    <a:pt x="89" y="426"/>
                    <a:pt x="94" y="421"/>
                    <a:pt x="99" y="417"/>
                  </a:cubicBezTo>
                  <a:cubicBezTo>
                    <a:pt x="102" y="419"/>
                    <a:pt x="104" y="421"/>
                    <a:pt x="107" y="423"/>
                  </a:cubicBezTo>
                  <a:cubicBezTo>
                    <a:pt x="104" y="429"/>
                    <a:pt x="100" y="435"/>
                    <a:pt x="99" y="436"/>
                  </a:cubicBezTo>
                  <a:cubicBezTo>
                    <a:pt x="99" y="437"/>
                    <a:pt x="98" y="439"/>
                    <a:pt x="99" y="440"/>
                  </a:cubicBezTo>
                  <a:cubicBezTo>
                    <a:pt x="99" y="441"/>
                    <a:pt x="100" y="442"/>
                    <a:pt x="101" y="443"/>
                  </a:cubicBezTo>
                  <a:cubicBezTo>
                    <a:pt x="102" y="444"/>
                    <a:pt x="103" y="444"/>
                    <a:pt x="104" y="444"/>
                  </a:cubicBezTo>
                  <a:cubicBezTo>
                    <a:pt x="106" y="444"/>
                    <a:pt x="107" y="444"/>
                    <a:pt x="108" y="443"/>
                  </a:cubicBezTo>
                  <a:cubicBezTo>
                    <a:pt x="109" y="441"/>
                    <a:pt x="113" y="436"/>
                    <a:pt x="118" y="431"/>
                  </a:cubicBezTo>
                  <a:cubicBezTo>
                    <a:pt x="121" y="433"/>
                    <a:pt x="123" y="435"/>
                    <a:pt x="126" y="437"/>
                  </a:cubicBezTo>
                  <a:cubicBezTo>
                    <a:pt x="124" y="443"/>
                    <a:pt x="121" y="449"/>
                    <a:pt x="120" y="450"/>
                  </a:cubicBezTo>
                  <a:cubicBezTo>
                    <a:pt x="119" y="452"/>
                    <a:pt x="119" y="453"/>
                    <a:pt x="120" y="454"/>
                  </a:cubicBezTo>
                  <a:cubicBezTo>
                    <a:pt x="120" y="455"/>
                    <a:pt x="121" y="456"/>
                    <a:pt x="122" y="457"/>
                  </a:cubicBezTo>
                  <a:cubicBezTo>
                    <a:pt x="123" y="458"/>
                    <a:pt x="125" y="458"/>
                    <a:pt x="126" y="458"/>
                  </a:cubicBezTo>
                  <a:cubicBezTo>
                    <a:pt x="127" y="458"/>
                    <a:pt x="128" y="457"/>
                    <a:pt x="129" y="456"/>
                  </a:cubicBezTo>
                  <a:cubicBezTo>
                    <a:pt x="130" y="455"/>
                    <a:pt x="134" y="449"/>
                    <a:pt x="138" y="443"/>
                  </a:cubicBezTo>
                  <a:cubicBezTo>
                    <a:pt x="141" y="445"/>
                    <a:pt x="144" y="447"/>
                    <a:pt x="147" y="448"/>
                  </a:cubicBezTo>
                  <a:cubicBezTo>
                    <a:pt x="145" y="454"/>
                    <a:pt x="143" y="461"/>
                    <a:pt x="142" y="462"/>
                  </a:cubicBezTo>
                  <a:cubicBezTo>
                    <a:pt x="142" y="464"/>
                    <a:pt x="142" y="465"/>
                    <a:pt x="142" y="466"/>
                  </a:cubicBezTo>
                  <a:cubicBezTo>
                    <a:pt x="143" y="467"/>
                    <a:pt x="144" y="468"/>
                    <a:pt x="145" y="469"/>
                  </a:cubicBezTo>
                  <a:cubicBezTo>
                    <a:pt x="146" y="469"/>
                    <a:pt x="148" y="469"/>
                    <a:pt x="149" y="469"/>
                  </a:cubicBezTo>
                  <a:cubicBezTo>
                    <a:pt x="150" y="469"/>
                    <a:pt x="151" y="468"/>
                    <a:pt x="152" y="467"/>
                  </a:cubicBezTo>
                  <a:cubicBezTo>
                    <a:pt x="152" y="465"/>
                    <a:pt x="156" y="459"/>
                    <a:pt x="159" y="454"/>
                  </a:cubicBezTo>
                  <a:cubicBezTo>
                    <a:pt x="162" y="455"/>
                    <a:pt x="166" y="456"/>
                    <a:pt x="169" y="457"/>
                  </a:cubicBezTo>
                  <a:cubicBezTo>
                    <a:pt x="167" y="464"/>
                    <a:pt x="166" y="471"/>
                    <a:pt x="165" y="472"/>
                  </a:cubicBezTo>
                  <a:cubicBezTo>
                    <a:pt x="165" y="473"/>
                    <a:pt x="165" y="475"/>
                    <a:pt x="166" y="476"/>
                  </a:cubicBezTo>
                  <a:cubicBezTo>
                    <a:pt x="167" y="477"/>
                    <a:pt x="168" y="478"/>
                    <a:pt x="169" y="478"/>
                  </a:cubicBezTo>
                  <a:cubicBezTo>
                    <a:pt x="170" y="478"/>
                    <a:pt x="172" y="478"/>
                    <a:pt x="173" y="478"/>
                  </a:cubicBezTo>
                  <a:cubicBezTo>
                    <a:pt x="174" y="477"/>
                    <a:pt x="175" y="476"/>
                    <a:pt x="175" y="475"/>
                  </a:cubicBezTo>
                  <a:cubicBezTo>
                    <a:pt x="176" y="474"/>
                    <a:pt x="179" y="467"/>
                    <a:pt x="182" y="461"/>
                  </a:cubicBezTo>
                  <a:cubicBezTo>
                    <a:pt x="185" y="462"/>
                    <a:pt x="188" y="463"/>
                    <a:pt x="191" y="464"/>
                  </a:cubicBezTo>
                  <a:cubicBezTo>
                    <a:pt x="191" y="470"/>
                    <a:pt x="190" y="478"/>
                    <a:pt x="190" y="479"/>
                  </a:cubicBezTo>
                  <a:cubicBezTo>
                    <a:pt x="189" y="480"/>
                    <a:pt x="190" y="482"/>
                    <a:pt x="191" y="483"/>
                  </a:cubicBezTo>
                  <a:cubicBezTo>
                    <a:pt x="191" y="484"/>
                    <a:pt x="192" y="484"/>
                    <a:pt x="194" y="485"/>
                  </a:cubicBezTo>
                  <a:cubicBezTo>
                    <a:pt x="195" y="485"/>
                    <a:pt x="196" y="485"/>
                    <a:pt x="198" y="484"/>
                  </a:cubicBezTo>
                  <a:cubicBezTo>
                    <a:pt x="199" y="483"/>
                    <a:pt x="199" y="482"/>
                    <a:pt x="200" y="481"/>
                  </a:cubicBezTo>
                  <a:cubicBezTo>
                    <a:pt x="200" y="480"/>
                    <a:pt x="202" y="473"/>
                    <a:pt x="204" y="467"/>
                  </a:cubicBezTo>
                  <a:cubicBezTo>
                    <a:pt x="208" y="467"/>
                    <a:pt x="211" y="468"/>
                    <a:pt x="214" y="468"/>
                  </a:cubicBezTo>
                  <a:cubicBezTo>
                    <a:pt x="214" y="475"/>
                    <a:pt x="214" y="482"/>
                    <a:pt x="214" y="483"/>
                  </a:cubicBezTo>
                  <a:cubicBezTo>
                    <a:pt x="214" y="485"/>
                    <a:pt x="215" y="486"/>
                    <a:pt x="216" y="487"/>
                  </a:cubicBezTo>
                  <a:cubicBezTo>
                    <a:pt x="217" y="488"/>
                    <a:pt x="218" y="488"/>
                    <a:pt x="219" y="489"/>
                  </a:cubicBezTo>
                  <a:cubicBezTo>
                    <a:pt x="220" y="489"/>
                    <a:pt x="222" y="488"/>
                    <a:pt x="223" y="488"/>
                  </a:cubicBezTo>
                  <a:cubicBezTo>
                    <a:pt x="224" y="487"/>
                    <a:pt x="224" y="486"/>
                    <a:pt x="225" y="485"/>
                  </a:cubicBezTo>
                  <a:cubicBezTo>
                    <a:pt x="225" y="483"/>
                    <a:pt x="227" y="476"/>
                    <a:pt x="228" y="470"/>
                  </a:cubicBezTo>
                  <a:cubicBezTo>
                    <a:pt x="231" y="470"/>
                    <a:pt x="235" y="470"/>
                    <a:pt x="238" y="470"/>
                  </a:cubicBezTo>
                  <a:cubicBezTo>
                    <a:pt x="239" y="477"/>
                    <a:pt x="239" y="484"/>
                    <a:pt x="239" y="485"/>
                  </a:cubicBezTo>
                  <a:cubicBezTo>
                    <a:pt x="239" y="487"/>
                    <a:pt x="240" y="488"/>
                    <a:pt x="241" y="489"/>
                  </a:cubicBezTo>
                  <a:cubicBezTo>
                    <a:pt x="242" y="489"/>
                    <a:pt x="243" y="490"/>
                    <a:pt x="245" y="490"/>
                  </a:cubicBezTo>
                  <a:cubicBezTo>
                    <a:pt x="246" y="490"/>
                    <a:pt x="247" y="489"/>
                    <a:pt x="248" y="489"/>
                  </a:cubicBezTo>
                  <a:cubicBezTo>
                    <a:pt x="249" y="488"/>
                    <a:pt x="250" y="487"/>
                    <a:pt x="250" y="485"/>
                  </a:cubicBezTo>
                  <a:cubicBezTo>
                    <a:pt x="250" y="484"/>
                    <a:pt x="251" y="477"/>
                    <a:pt x="251" y="470"/>
                  </a:cubicBezTo>
                  <a:cubicBezTo>
                    <a:pt x="255" y="470"/>
                    <a:pt x="258" y="470"/>
                    <a:pt x="262" y="470"/>
                  </a:cubicBezTo>
                  <a:cubicBezTo>
                    <a:pt x="263" y="476"/>
                    <a:pt x="264" y="483"/>
                    <a:pt x="264" y="485"/>
                  </a:cubicBezTo>
                  <a:cubicBezTo>
                    <a:pt x="265" y="486"/>
                    <a:pt x="266" y="487"/>
                    <a:pt x="267" y="488"/>
                  </a:cubicBezTo>
                  <a:cubicBezTo>
                    <a:pt x="268" y="488"/>
                    <a:pt x="269" y="489"/>
                    <a:pt x="270" y="489"/>
                  </a:cubicBezTo>
                  <a:cubicBezTo>
                    <a:pt x="272" y="488"/>
                    <a:pt x="273" y="488"/>
                    <a:pt x="274" y="487"/>
                  </a:cubicBezTo>
                  <a:cubicBezTo>
                    <a:pt x="274" y="486"/>
                    <a:pt x="275" y="485"/>
                    <a:pt x="275" y="483"/>
                  </a:cubicBezTo>
                  <a:cubicBezTo>
                    <a:pt x="275" y="482"/>
                    <a:pt x="275" y="475"/>
                    <a:pt x="275" y="468"/>
                  </a:cubicBezTo>
                  <a:cubicBezTo>
                    <a:pt x="278" y="468"/>
                    <a:pt x="282" y="467"/>
                    <a:pt x="285" y="467"/>
                  </a:cubicBezTo>
                  <a:cubicBezTo>
                    <a:pt x="287" y="473"/>
                    <a:pt x="289" y="480"/>
                    <a:pt x="289" y="481"/>
                  </a:cubicBezTo>
                  <a:cubicBezTo>
                    <a:pt x="290" y="482"/>
                    <a:pt x="291" y="483"/>
                    <a:pt x="292" y="484"/>
                  </a:cubicBezTo>
                  <a:cubicBezTo>
                    <a:pt x="293" y="485"/>
                    <a:pt x="294" y="485"/>
                    <a:pt x="295" y="485"/>
                  </a:cubicBezTo>
                  <a:cubicBezTo>
                    <a:pt x="297" y="484"/>
                    <a:pt x="298" y="484"/>
                    <a:pt x="299" y="483"/>
                  </a:cubicBezTo>
                  <a:cubicBezTo>
                    <a:pt x="299" y="482"/>
                    <a:pt x="300" y="480"/>
                    <a:pt x="300" y="479"/>
                  </a:cubicBezTo>
                  <a:cubicBezTo>
                    <a:pt x="300" y="478"/>
                    <a:pt x="299" y="470"/>
                    <a:pt x="298" y="464"/>
                  </a:cubicBezTo>
                  <a:cubicBezTo>
                    <a:pt x="301" y="463"/>
                    <a:pt x="305" y="462"/>
                    <a:pt x="308" y="461"/>
                  </a:cubicBezTo>
                  <a:cubicBezTo>
                    <a:pt x="310" y="467"/>
                    <a:pt x="313" y="474"/>
                    <a:pt x="314" y="475"/>
                  </a:cubicBezTo>
                  <a:cubicBezTo>
                    <a:pt x="314" y="476"/>
                    <a:pt x="315" y="477"/>
                    <a:pt x="317" y="478"/>
                  </a:cubicBezTo>
                  <a:cubicBezTo>
                    <a:pt x="318" y="478"/>
                    <a:pt x="319" y="478"/>
                    <a:pt x="320" y="478"/>
                  </a:cubicBezTo>
                  <a:cubicBezTo>
                    <a:pt x="322" y="478"/>
                    <a:pt x="323" y="477"/>
                    <a:pt x="323" y="476"/>
                  </a:cubicBezTo>
                  <a:cubicBezTo>
                    <a:pt x="324" y="475"/>
                    <a:pt x="324" y="473"/>
                    <a:pt x="324" y="472"/>
                  </a:cubicBezTo>
                  <a:cubicBezTo>
                    <a:pt x="324" y="471"/>
                    <a:pt x="322" y="464"/>
                    <a:pt x="321" y="457"/>
                  </a:cubicBezTo>
                  <a:cubicBezTo>
                    <a:pt x="324" y="456"/>
                    <a:pt x="327" y="455"/>
                    <a:pt x="330" y="454"/>
                  </a:cubicBezTo>
                  <a:cubicBezTo>
                    <a:pt x="333" y="459"/>
                    <a:pt x="337" y="465"/>
                    <a:pt x="338" y="467"/>
                  </a:cubicBezTo>
                  <a:cubicBezTo>
                    <a:pt x="338" y="468"/>
                    <a:pt x="339" y="469"/>
                    <a:pt x="341" y="469"/>
                  </a:cubicBezTo>
                  <a:cubicBezTo>
                    <a:pt x="342" y="469"/>
                    <a:pt x="343" y="469"/>
                    <a:pt x="344" y="469"/>
                  </a:cubicBezTo>
                  <a:cubicBezTo>
                    <a:pt x="345" y="468"/>
                    <a:pt x="346" y="467"/>
                    <a:pt x="347" y="466"/>
                  </a:cubicBezTo>
                  <a:cubicBezTo>
                    <a:pt x="347" y="465"/>
                    <a:pt x="348" y="464"/>
                    <a:pt x="347" y="462"/>
                  </a:cubicBezTo>
                  <a:cubicBezTo>
                    <a:pt x="347" y="461"/>
                    <a:pt x="344" y="454"/>
                    <a:pt x="342" y="448"/>
                  </a:cubicBezTo>
                  <a:cubicBezTo>
                    <a:pt x="345" y="447"/>
                    <a:pt x="348" y="445"/>
                    <a:pt x="351" y="443"/>
                  </a:cubicBezTo>
                  <a:cubicBezTo>
                    <a:pt x="355" y="449"/>
                    <a:pt x="359" y="455"/>
                    <a:pt x="360" y="456"/>
                  </a:cubicBezTo>
                  <a:cubicBezTo>
                    <a:pt x="361" y="457"/>
                    <a:pt x="362" y="458"/>
                    <a:pt x="363" y="458"/>
                  </a:cubicBezTo>
                  <a:cubicBezTo>
                    <a:pt x="365" y="458"/>
                    <a:pt x="366" y="458"/>
                    <a:pt x="367" y="457"/>
                  </a:cubicBezTo>
                  <a:cubicBezTo>
                    <a:pt x="368" y="456"/>
                    <a:pt x="369" y="455"/>
                    <a:pt x="369" y="454"/>
                  </a:cubicBezTo>
                  <a:cubicBezTo>
                    <a:pt x="370" y="453"/>
                    <a:pt x="370" y="452"/>
                    <a:pt x="369" y="450"/>
                  </a:cubicBezTo>
                  <a:cubicBezTo>
                    <a:pt x="369" y="449"/>
                    <a:pt x="366" y="443"/>
                    <a:pt x="363" y="437"/>
                  </a:cubicBezTo>
                  <a:cubicBezTo>
                    <a:pt x="366" y="435"/>
                    <a:pt x="369" y="433"/>
                    <a:pt x="371" y="431"/>
                  </a:cubicBezTo>
                  <a:cubicBezTo>
                    <a:pt x="376" y="436"/>
                    <a:pt x="381" y="441"/>
                    <a:pt x="382" y="443"/>
                  </a:cubicBezTo>
                  <a:cubicBezTo>
                    <a:pt x="382" y="444"/>
                    <a:pt x="384" y="444"/>
                    <a:pt x="385" y="444"/>
                  </a:cubicBezTo>
                  <a:cubicBezTo>
                    <a:pt x="386" y="444"/>
                    <a:pt x="387" y="444"/>
                    <a:pt x="389" y="443"/>
                  </a:cubicBezTo>
                  <a:cubicBezTo>
                    <a:pt x="390" y="442"/>
                    <a:pt x="390" y="441"/>
                    <a:pt x="391" y="440"/>
                  </a:cubicBezTo>
                  <a:cubicBezTo>
                    <a:pt x="391" y="439"/>
                    <a:pt x="391" y="437"/>
                    <a:pt x="390" y="436"/>
                  </a:cubicBezTo>
                  <a:cubicBezTo>
                    <a:pt x="389" y="435"/>
                    <a:pt x="386" y="429"/>
                    <a:pt x="382" y="423"/>
                  </a:cubicBezTo>
                  <a:cubicBezTo>
                    <a:pt x="385" y="421"/>
                    <a:pt x="388" y="419"/>
                    <a:pt x="390" y="417"/>
                  </a:cubicBezTo>
                  <a:cubicBezTo>
                    <a:pt x="395" y="421"/>
                    <a:pt x="400" y="426"/>
                    <a:pt x="401" y="427"/>
                  </a:cubicBezTo>
                  <a:cubicBezTo>
                    <a:pt x="402" y="428"/>
                    <a:pt x="404" y="428"/>
                    <a:pt x="405" y="428"/>
                  </a:cubicBezTo>
                  <a:cubicBezTo>
                    <a:pt x="406" y="428"/>
                    <a:pt x="407" y="428"/>
                    <a:pt x="408" y="427"/>
                  </a:cubicBezTo>
                  <a:cubicBezTo>
                    <a:pt x="409" y="426"/>
                    <a:pt x="410" y="425"/>
                    <a:pt x="410" y="424"/>
                  </a:cubicBezTo>
                  <a:cubicBezTo>
                    <a:pt x="410" y="422"/>
                    <a:pt x="410" y="421"/>
                    <a:pt x="409" y="420"/>
                  </a:cubicBezTo>
                  <a:cubicBezTo>
                    <a:pt x="408" y="419"/>
                    <a:pt x="404" y="413"/>
                    <a:pt x="400" y="408"/>
                  </a:cubicBezTo>
                  <a:cubicBezTo>
                    <a:pt x="403" y="406"/>
                    <a:pt x="405" y="403"/>
                    <a:pt x="407" y="401"/>
                  </a:cubicBezTo>
                  <a:cubicBezTo>
                    <a:pt x="413" y="404"/>
                    <a:pt x="418" y="409"/>
                    <a:pt x="420" y="410"/>
                  </a:cubicBezTo>
                  <a:cubicBezTo>
                    <a:pt x="421" y="411"/>
                    <a:pt x="422" y="411"/>
                    <a:pt x="423" y="411"/>
                  </a:cubicBezTo>
                  <a:cubicBezTo>
                    <a:pt x="424" y="410"/>
                    <a:pt x="426" y="410"/>
                    <a:pt x="427" y="409"/>
                  </a:cubicBezTo>
                  <a:cubicBezTo>
                    <a:pt x="427" y="408"/>
                    <a:pt x="428" y="407"/>
                    <a:pt x="428" y="405"/>
                  </a:cubicBezTo>
                  <a:cubicBezTo>
                    <a:pt x="428" y="404"/>
                    <a:pt x="428" y="403"/>
                    <a:pt x="427" y="402"/>
                  </a:cubicBezTo>
                  <a:cubicBezTo>
                    <a:pt x="426" y="401"/>
                    <a:pt x="421" y="395"/>
                    <a:pt x="416" y="391"/>
                  </a:cubicBezTo>
                  <a:cubicBezTo>
                    <a:pt x="419" y="388"/>
                    <a:pt x="421" y="385"/>
                    <a:pt x="423" y="383"/>
                  </a:cubicBezTo>
                  <a:cubicBezTo>
                    <a:pt x="428" y="386"/>
                    <a:pt x="435" y="390"/>
                    <a:pt x="436" y="390"/>
                  </a:cubicBezTo>
                  <a:cubicBezTo>
                    <a:pt x="437" y="391"/>
                    <a:pt x="438" y="391"/>
                    <a:pt x="440" y="391"/>
                  </a:cubicBezTo>
                  <a:cubicBezTo>
                    <a:pt x="441" y="391"/>
                    <a:pt x="442" y="390"/>
                    <a:pt x="443" y="389"/>
                  </a:cubicBezTo>
                  <a:cubicBezTo>
                    <a:pt x="443" y="388"/>
                    <a:pt x="444" y="387"/>
                    <a:pt x="444" y="385"/>
                  </a:cubicBezTo>
                  <a:cubicBezTo>
                    <a:pt x="444" y="384"/>
                    <a:pt x="443" y="383"/>
                    <a:pt x="442" y="382"/>
                  </a:cubicBezTo>
                  <a:cubicBezTo>
                    <a:pt x="441" y="381"/>
                    <a:pt x="436" y="376"/>
                    <a:pt x="431" y="372"/>
                  </a:cubicBezTo>
                  <a:cubicBezTo>
                    <a:pt x="433" y="369"/>
                    <a:pt x="434" y="366"/>
                    <a:pt x="436" y="363"/>
                  </a:cubicBezTo>
                  <a:cubicBezTo>
                    <a:pt x="442" y="366"/>
                    <a:pt x="449" y="369"/>
                    <a:pt x="450" y="370"/>
                  </a:cubicBezTo>
                  <a:cubicBezTo>
                    <a:pt x="451" y="370"/>
                    <a:pt x="453" y="370"/>
                    <a:pt x="454" y="370"/>
                  </a:cubicBezTo>
                  <a:cubicBezTo>
                    <a:pt x="455" y="369"/>
                    <a:pt x="456" y="368"/>
                    <a:pt x="457" y="367"/>
                  </a:cubicBezTo>
                  <a:cubicBezTo>
                    <a:pt x="457" y="366"/>
                    <a:pt x="457" y="365"/>
                    <a:pt x="457" y="364"/>
                  </a:cubicBezTo>
                  <a:cubicBezTo>
                    <a:pt x="457" y="362"/>
                    <a:pt x="456" y="361"/>
                    <a:pt x="455" y="360"/>
                  </a:cubicBezTo>
                  <a:cubicBezTo>
                    <a:pt x="454" y="360"/>
                    <a:pt x="448" y="355"/>
                    <a:pt x="443" y="352"/>
                  </a:cubicBezTo>
                  <a:cubicBezTo>
                    <a:pt x="445" y="349"/>
                    <a:pt x="446" y="346"/>
                    <a:pt x="448" y="343"/>
                  </a:cubicBezTo>
                  <a:cubicBezTo>
                    <a:pt x="454" y="345"/>
                    <a:pt x="461" y="347"/>
                    <a:pt x="462" y="347"/>
                  </a:cubicBezTo>
                  <a:cubicBezTo>
                    <a:pt x="463" y="348"/>
                    <a:pt x="465" y="348"/>
                    <a:pt x="466" y="347"/>
                  </a:cubicBezTo>
                  <a:cubicBezTo>
                    <a:pt x="467" y="347"/>
                    <a:pt x="468" y="346"/>
                    <a:pt x="468" y="344"/>
                  </a:cubicBezTo>
                  <a:cubicBezTo>
                    <a:pt x="469" y="343"/>
                    <a:pt x="469" y="342"/>
                    <a:pt x="468" y="341"/>
                  </a:cubicBezTo>
                  <a:cubicBezTo>
                    <a:pt x="468" y="340"/>
                    <a:pt x="467" y="338"/>
                    <a:pt x="466" y="338"/>
                  </a:cubicBezTo>
                  <a:cubicBezTo>
                    <a:pt x="465" y="337"/>
                    <a:pt x="459" y="334"/>
                    <a:pt x="453" y="330"/>
                  </a:cubicBezTo>
                  <a:cubicBezTo>
                    <a:pt x="454" y="327"/>
                    <a:pt x="456" y="324"/>
                    <a:pt x="457" y="321"/>
                  </a:cubicBezTo>
                  <a:cubicBezTo>
                    <a:pt x="463" y="322"/>
                    <a:pt x="470" y="324"/>
                    <a:pt x="471" y="324"/>
                  </a:cubicBezTo>
                  <a:cubicBezTo>
                    <a:pt x="473" y="324"/>
                    <a:pt x="474" y="324"/>
                    <a:pt x="475" y="323"/>
                  </a:cubicBezTo>
                  <a:cubicBezTo>
                    <a:pt x="476" y="323"/>
                    <a:pt x="477" y="322"/>
                    <a:pt x="477" y="321"/>
                  </a:cubicBezTo>
                  <a:cubicBezTo>
                    <a:pt x="478" y="319"/>
                    <a:pt x="478" y="318"/>
                    <a:pt x="477" y="317"/>
                  </a:cubicBezTo>
                  <a:cubicBezTo>
                    <a:pt x="477" y="316"/>
                    <a:pt x="476" y="315"/>
                    <a:pt x="475" y="314"/>
                  </a:cubicBezTo>
                  <a:cubicBezTo>
                    <a:pt x="473" y="313"/>
                    <a:pt x="467" y="311"/>
                    <a:pt x="461" y="308"/>
                  </a:cubicBezTo>
                  <a:cubicBezTo>
                    <a:pt x="462" y="305"/>
                    <a:pt x="463" y="301"/>
                    <a:pt x="463" y="298"/>
                  </a:cubicBezTo>
                  <a:cubicBezTo>
                    <a:pt x="470" y="299"/>
                    <a:pt x="477" y="300"/>
                    <a:pt x="478" y="300"/>
                  </a:cubicBezTo>
                  <a:cubicBezTo>
                    <a:pt x="480" y="300"/>
                    <a:pt x="481" y="300"/>
                    <a:pt x="482" y="299"/>
                  </a:cubicBezTo>
                  <a:cubicBezTo>
                    <a:pt x="483" y="298"/>
                    <a:pt x="484" y="297"/>
                    <a:pt x="484" y="296"/>
                  </a:cubicBezTo>
                  <a:cubicBezTo>
                    <a:pt x="484" y="294"/>
                    <a:pt x="484" y="293"/>
                    <a:pt x="484" y="292"/>
                  </a:cubicBezTo>
                  <a:cubicBezTo>
                    <a:pt x="483" y="291"/>
                    <a:pt x="482" y="290"/>
                    <a:pt x="481" y="290"/>
                  </a:cubicBezTo>
                  <a:cubicBezTo>
                    <a:pt x="479" y="289"/>
                    <a:pt x="472" y="287"/>
                    <a:pt x="466" y="285"/>
                  </a:cubicBezTo>
                  <a:cubicBezTo>
                    <a:pt x="467" y="282"/>
                    <a:pt x="467" y="278"/>
                    <a:pt x="468" y="275"/>
                  </a:cubicBezTo>
                  <a:cubicBezTo>
                    <a:pt x="474" y="275"/>
                    <a:pt x="481" y="275"/>
                    <a:pt x="483" y="275"/>
                  </a:cubicBezTo>
                  <a:cubicBezTo>
                    <a:pt x="484" y="275"/>
                    <a:pt x="485" y="275"/>
                    <a:pt x="486" y="274"/>
                  </a:cubicBezTo>
                  <a:cubicBezTo>
                    <a:pt x="487" y="273"/>
                    <a:pt x="488" y="272"/>
                    <a:pt x="488" y="270"/>
                  </a:cubicBezTo>
                  <a:cubicBezTo>
                    <a:pt x="488" y="269"/>
                    <a:pt x="488" y="268"/>
                    <a:pt x="487" y="267"/>
                  </a:cubicBezTo>
                  <a:cubicBezTo>
                    <a:pt x="486" y="266"/>
                    <a:pt x="485" y="265"/>
                    <a:pt x="484" y="265"/>
                  </a:cubicBezTo>
                  <a:cubicBezTo>
                    <a:pt x="483" y="264"/>
                    <a:pt x="476" y="263"/>
                    <a:pt x="469" y="262"/>
                  </a:cubicBezTo>
                  <a:cubicBezTo>
                    <a:pt x="469" y="258"/>
                    <a:pt x="470" y="255"/>
                    <a:pt x="470" y="252"/>
                  </a:cubicBezTo>
                  <a:cubicBezTo>
                    <a:pt x="476" y="251"/>
                    <a:pt x="483" y="250"/>
                    <a:pt x="485" y="250"/>
                  </a:cubicBezTo>
                  <a:close/>
                  <a:moveTo>
                    <a:pt x="245" y="440"/>
                  </a:moveTo>
                  <a:cubicBezTo>
                    <a:pt x="137" y="440"/>
                    <a:pt x="50" y="353"/>
                    <a:pt x="50" y="245"/>
                  </a:cubicBezTo>
                  <a:cubicBezTo>
                    <a:pt x="50" y="137"/>
                    <a:pt x="137" y="49"/>
                    <a:pt x="245" y="49"/>
                  </a:cubicBezTo>
                  <a:cubicBezTo>
                    <a:pt x="352" y="49"/>
                    <a:pt x="440" y="137"/>
                    <a:pt x="440" y="245"/>
                  </a:cubicBezTo>
                  <a:cubicBezTo>
                    <a:pt x="440" y="353"/>
                    <a:pt x="352" y="440"/>
                    <a:pt x="245" y="440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1550987" y="1458384"/>
              <a:ext cx="1162051" cy="1159933"/>
            </a:xfrm>
            <a:custGeom>
              <a:avLst/>
              <a:gdLst>
                <a:gd name="T0" fmla="*/ 242 w 246"/>
                <a:gd name="T1" fmla="*/ 119 h 246"/>
                <a:gd name="T2" fmla="*/ 244 w 246"/>
                <a:gd name="T3" fmla="*/ 101 h 246"/>
                <a:gd name="T4" fmla="*/ 236 w 246"/>
                <a:gd name="T5" fmla="*/ 86 h 246"/>
                <a:gd name="T6" fmla="*/ 221 w 246"/>
                <a:gd name="T7" fmla="*/ 81 h 246"/>
                <a:gd name="T8" fmla="*/ 227 w 246"/>
                <a:gd name="T9" fmla="*/ 59 h 246"/>
                <a:gd name="T10" fmla="*/ 218 w 246"/>
                <a:gd name="T11" fmla="*/ 47 h 246"/>
                <a:gd name="T12" fmla="*/ 196 w 246"/>
                <a:gd name="T13" fmla="*/ 44 h 246"/>
                <a:gd name="T14" fmla="*/ 196 w 246"/>
                <a:gd name="T15" fmla="*/ 29 h 246"/>
                <a:gd name="T16" fmla="*/ 184 w 246"/>
                <a:gd name="T17" fmla="*/ 16 h 246"/>
                <a:gd name="T18" fmla="*/ 168 w 246"/>
                <a:gd name="T19" fmla="*/ 12 h 246"/>
                <a:gd name="T20" fmla="*/ 154 w 246"/>
                <a:gd name="T21" fmla="*/ 20 h 246"/>
                <a:gd name="T22" fmla="*/ 141 w 246"/>
                <a:gd name="T23" fmla="*/ 2 h 246"/>
                <a:gd name="T24" fmla="*/ 126 w 246"/>
                <a:gd name="T25" fmla="*/ 1 h 246"/>
                <a:gd name="T26" fmla="*/ 110 w 246"/>
                <a:gd name="T27" fmla="*/ 17 h 246"/>
                <a:gd name="T28" fmla="*/ 98 w 246"/>
                <a:gd name="T29" fmla="*/ 6 h 246"/>
                <a:gd name="T30" fmla="*/ 81 w 246"/>
                <a:gd name="T31" fmla="*/ 7 h 246"/>
                <a:gd name="T32" fmla="*/ 67 w 246"/>
                <a:gd name="T33" fmla="*/ 17 h 246"/>
                <a:gd name="T34" fmla="*/ 65 w 246"/>
                <a:gd name="T35" fmla="*/ 33 h 246"/>
                <a:gd name="T36" fmla="*/ 42 w 246"/>
                <a:gd name="T37" fmla="*/ 31 h 246"/>
                <a:gd name="T38" fmla="*/ 31 w 246"/>
                <a:gd name="T39" fmla="*/ 42 h 246"/>
                <a:gd name="T40" fmla="*/ 33 w 246"/>
                <a:gd name="T41" fmla="*/ 65 h 246"/>
                <a:gd name="T42" fmla="*/ 17 w 246"/>
                <a:gd name="T43" fmla="*/ 67 h 246"/>
                <a:gd name="T44" fmla="*/ 7 w 246"/>
                <a:gd name="T45" fmla="*/ 81 h 246"/>
                <a:gd name="T46" fmla="*/ 6 w 246"/>
                <a:gd name="T47" fmla="*/ 98 h 246"/>
                <a:gd name="T48" fmla="*/ 17 w 246"/>
                <a:gd name="T49" fmla="*/ 110 h 246"/>
                <a:gd name="T50" fmla="*/ 1 w 246"/>
                <a:gd name="T51" fmla="*/ 126 h 246"/>
                <a:gd name="T52" fmla="*/ 2 w 246"/>
                <a:gd name="T53" fmla="*/ 141 h 246"/>
                <a:gd name="T54" fmla="*/ 21 w 246"/>
                <a:gd name="T55" fmla="*/ 154 h 246"/>
                <a:gd name="T56" fmla="*/ 12 w 246"/>
                <a:gd name="T57" fmla="*/ 168 h 246"/>
                <a:gd name="T58" fmla="*/ 16 w 246"/>
                <a:gd name="T59" fmla="*/ 184 h 246"/>
                <a:gd name="T60" fmla="*/ 29 w 246"/>
                <a:gd name="T61" fmla="*/ 196 h 246"/>
                <a:gd name="T62" fmla="*/ 45 w 246"/>
                <a:gd name="T63" fmla="*/ 196 h 246"/>
                <a:gd name="T64" fmla="*/ 47 w 246"/>
                <a:gd name="T65" fmla="*/ 218 h 246"/>
                <a:gd name="T66" fmla="*/ 59 w 246"/>
                <a:gd name="T67" fmla="*/ 227 h 246"/>
                <a:gd name="T68" fmla="*/ 81 w 246"/>
                <a:gd name="T69" fmla="*/ 222 h 246"/>
                <a:gd name="T70" fmla="*/ 86 w 246"/>
                <a:gd name="T71" fmla="*/ 237 h 246"/>
                <a:gd name="T72" fmla="*/ 101 w 246"/>
                <a:gd name="T73" fmla="*/ 244 h 246"/>
                <a:gd name="T74" fmla="*/ 119 w 246"/>
                <a:gd name="T75" fmla="*/ 242 h 246"/>
                <a:gd name="T76" fmla="*/ 128 w 246"/>
                <a:gd name="T77" fmla="*/ 230 h 246"/>
                <a:gd name="T78" fmla="*/ 147 w 246"/>
                <a:gd name="T79" fmla="*/ 243 h 246"/>
                <a:gd name="T80" fmla="*/ 162 w 246"/>
                <a:gd name="T81" fmla="*/ 239 h 246"/>
                <a:gd name="T82" fmla="*/ 171 w 246"/>
                <a:gd name="T83" fmla="*/ 218 h 246"/>
                <a:gd name="T84" fmla="*/ 186 w 246"/>
                <a:gd name="T85" fmla="*/ 224 h 246"/>
                <a:gd name="T86" fmla="*/ 202 w 246"/>
                <a:gd name="T87" fmla="*/ 217 h 246"/>
                <a:gd name="T88" fmla="*/ 211 w 246"/>
                <a:gd name="T89" fmla="*/ 203 h 246"/>
                <a:gd name="T90" fmla="*/ 208 w 246"/>
                <a:gd name="T91" fmla="*/ 187 h 246"/>
                <a:gd name="T92" fmla="*/ 230 w 246"/>
                <a:gd name="T93" fmla="*/ 181 h 246"/>
                <a:gd name="T94" fmla="*/ 236 w 246"/>
                <a:gd name="T95" fmla="*/ 167 h 246"/>
                <a:gd name="T96" fmla="*/ 227 w 246"/>
                <a:gd name="T97" fmla="*/ 147 h 246"/>
                <a:gd name="T98" fmla="*/ 241 w 246"/>
                <a:gd name="T99" fmla="*/ 139 h 246"/>
                <a:gd name="T100" fmla="*/ 36 w 246"/>
                <a:gd name="T101" fmla="*/ 12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6" h="246">
                  <a:moveTo>
                    <a:pt x="242" y="127"/>
                  </a:moveTo>
                  <a:cubicBezTo>
                    <a:pt x="243" y="127"/>
                    <a:pt x="244" y="126"/>
                    <a:pt x="245" y="126"/>
                  </a:cubicBezTo>
                  <a:cubicBezTo>
                    <a:pt x="245" y="125"/>
                    <a:pt x="246" y="124"/>
                    <a:pt x="246" y="123"/>
                  </a:cubicBezTo>
                  <a:cubicBezTo>
                    <a:pt x="246" y="122"/>
                    <a:pt x="245" y="121"/>
                    <a:pt x="245" y="120"/>
                  </a:cubicBezTo>
                  <a:cubicBezTo>
                    <a:pt x="244" y="119"/>
                    <a:pt x="243" y="119"/>
                    <a:pt x="242" y="119"/>
                  </a:cubicBezTo>
                  <a:cubicBezTo>
                    <a:pt x="241" y="118"/>
                    <a:pt x="235" y="118"/>
                    <a:pt x="230" y="117"/>
                  </a:cubicBezTo>
                  <a:cubicBezTo>
                    <a:pt x="229" y="115"/>
                    <a:pt x="229" y="112"/>
                    <a:pt x="229" y="110"/>
                  </a:cubicBezTo>
                  <a:cubicBezTo>
                    <a:pt x="234" y="108"/>
                    <a:pt x="240" y="107"/>
                    <a:pt x="241" y="106"/>
                  </a:cubicBezTo>
                  <a:cubicBezTo>
                    <a:pt x="242" y="106"/>
                    <a:pt x="243" y="105"/>
                    <a:pt x="243" y="104"/>
                  </a:cubicBezTo>
                  <a:cubicBezTo>
                    <a:pt x="244" y="104"/>
                    <a:pt x="244" y="103"/>
                    <a:pt x="244" y="101"/>
                  </a:cubicBezTo>
                  <a:cubicBezTo>
                    <a:pt x="244" y="100"/>
                    <a:pt x="243" y="99"/>
                    <a:pt x="242" y="99"/>
                  </a:cubicBezTo>
                  <a:cubicBezTo>
                    <a:pt x="242" y="98"/>
                    <a:pt x="241" y="98"/>
                    <a:pt x="239" y="98"/>
                  </a:cubicBezTo>
                  <a:cubicBezTo>
                    <a:pt x="238" y="98"/>
                    <a:pt x="232" y="98"/>
                    <a:pt x="227" y="99"/>
                  </a:cubicBezTo>
                  <a:cubicBezTo>
                    <a:pt x="226" y="96"/>
                    <a:pt x="226" y="94"/>
                    <a:pt x="225" y="91"/>
                  </a:cubicBezTo>
                  <a:cubicBezTo>
                    <a:pt x="230" y="89"/>
                    <a:pt x="235" y="87"/>
                    <a:pt x="236" y="86"/>
                  </a:cubicBezTo>
                  <a:cubicBezTo>
                    <a:pt x="237" y="86"/>
                    <a:pt x="238" y="85"/>
                    <a:pt x="238" y="84"/>
                  </a:cubicBezTo>
                  <a:cubicBezTo>
                    <a:pt x="239" y="83"/>
                    <a:pt x="239" y="82"/>
                    <a:pt x="238" y="81"/>
                  </a:cubicBezTo>
                  <a:cubicBezTo>
                    <a:pt x="238" y="80"/>
                    <a:pt x="237" y="79"/>
                    <a:pt x="236" y="78"/>
                  </a:cubicBezTo>
                  <a:cubicBezTo>
                    <a:pt x="235" y="78"/>
                    <a:pt x="234" y="78"/>
                    <a:pt x="233" y="78"/>
                  </a:cubicBezTo>
                  <a:cubicBezTo>
                    <a:pt x="232" y="78"/>
                    <a:pt x="226" y="80"/>
                    <a:pt x="221" y="81"/>
                  </a:cubicBezTo>
                  <a:cubicBezTo>
                    <a:pt x="220" y="79"/>
                    <a:pt x="219" y="76"/>
                    <a:pt x="218" y="74"/>
                  </a:cubicBezTo>
                  <a:cubicBezTo>
                    <a:pt x="222" y="71"/>
                    <a:pt x="227" y="67"/>
                    <a:pt x="228" y="67"/>
                  </a:cubicBezTo>
                  <a:cubicBezTo>
                    <a:pt x="229" y="66"/>
                    <a:pt x="230" y="65"/>
                    <a:pt x="230" y="64"/>
                  </a:cubicBezTo>
                  <a:cubicBezTo>
                    <a:pt x="230" y="63"/>
                    <a:pt x="230" y="62"/>
                    <a:pt x="229" y="61"/>
                  </a:cubicBezTo>
                  <a:cubicBezTo>
                    <a:pt x="229" y="60"/>
                    <a:pt x="228" y="60"/>
                    <a:pt x="227" y="59"/>
                  </a:cubicBezTo>
                  <a:cubicBezTo>
                    <a:pt x="226" y="59"/>
                    <a:pt x="225" y="59"/>
                    <a:pt x="224" y="59"/>
                  </a:cubicBezTo>
                  <a:cubicBezTo>
                    <a:pt x="223" y="60"/>
                    <a:pt x="217" y="62"/>
                    <a:pt x="213" y="65"/>
                  </a:cubicBezTo>
                  <a:cubicBezTo>
                    <a:pt x="211" y="62"/>
                    <a:pt x="210" y="60"/>
                    <a:pt x="208" y="58"/>
                  </a:cubicBezTo>
                  <a:cubicBezTo>
                    <a:pt x="212" y="54"/>
                    <a:pt x="216" y="50"/>
                    <a:pt x="217" y="49"/>
                  </a:cubicBezTo>
                  <a:cubicBezTo>
                    <a:pt x="218" y="49"/>
                    <a:pt x="218" y="48"/>
                    <a:pt x="218" y="47"/>
                  </a:cubicBezTo>
                  <a:cubicBezTo>
                    <a:pt x="218" y="46"/>
                    <a:pt x="218" y="44"/>
                    <a:pt x="217" y="44"/>
                  </a:cubicBezTo>
                  <a:cubicBezTo>
                    <a:pt x="216" y="43"/>
                    <a:pt x="215" y="42"/>
                    <a:pt x="214" y="42"/>
                  </a:cubicBezTo>
                  <a:cubicBezTo>
                    <a:pt x="213" y="42"/>
                    <a:pt x="212" y="42"/>
                    <a:pt x="211" y="43"/>
                  </a:cubicBezTo>
                  <a:cubicBezTo>
                    <a:pt x="210" y="43"/>
                    <a:pt x="206" y="47"/>
                    <a:pt x="201" y="50"/>
                  </a:cubicBezTo>
                  <a:cubicBezTo>
                    <a:pt x="199" y="48"/>
                    <a:pt x="198" y="46"/>
                    <a:pt x="196" y="44"/>
                  </a:cubicBezTo>
                  <a:cubicBezTo>
                    <a:pt x="199" y="40"/>
                    <a:pt x="202" y="35"/>
                    <a:pt x="203" y="34"/>
                  </a:cubicBezTo>
                  <a:cubicBezTo>
                    <a:pt x="203" y="33"/>
                    <a:pt x="203" y="32"/>
                    <a:pt x="203" y="31"/>
                  </a:cubicBezTo>
                  <a:cubicBezTo>
                    <a:pt x="203" y="30"/>
                    <a:pt x="203" y="29"/>
                    <a:pt x="202" y="28"/>
                  </a:cubicBezTo>
                  <a:cubicBezTo>
                    <a:pt x="201" y="28"/>
                    <a:pt x="200" y="27"/>
                    <a:pt x="199" y="27"/>
                  </a:cubicBezTo>
                  <a:cubicBezTo>
                    <a:pt x="198" y="27"/>
                    <a:pt x="197" y="28"/>
                    <a:pt x="196" y="29"/>
                  </a:cubicBezTo>
                  <a:cubicBezTo>
                    <a:pt x="195" y="29"/>
                    <a:pt x="191" y="34"/>
                    <a:pt x="187" y="37"/>
                  </a:cubicBezTo>
                  <a:cubicBezTo>
                    <a:pt x="185" y="36"/>
                    <a:pt x="183" y="34"/>
                    <a:pt x="181" y="33"/>
                  </a:cubicBezTo>
                  <a:cubicBezTo>
                    <a:pt x="183" y="28"/>
                    <a:pt x="186" y="23"/>
                    <a:pt x="186" y="22"/>
                  </a:cubicBezTo>
                  <a:cubicBezTo>
                    <a:pt x="187" y="21"/>
                    <a:pt x="187" y="19"/>
                    <a:pt x="186" y="19"/>
                  </a:cubicBezTo>
                  <a:cubicBezTo>
                    <a:pt x="186" y="18"/>
                    <a:pt x="185" y="17"/>
                    <a:pt x="184" y="16"/>
                  </a:cubicBezTo>
                  <a:cubicBezTo>
                    <a:pt x="183" y="16"/>
                    <a:pt x="182" y="15"/>
                    <a:pt x="181" y="16"/>
                  </a:cubicBezTo>
                  <a:cubicBezTo>
                    <a:pt x="180" y="16"/>
                    <a:pt x="179" y="16"/>
                    <a:pt x="179" y="17"/>
                  </a:cubicBezTo>
                  <a:cubicBezTo>
                    <a:pt x="178" y="18"/>
                    <a:pt x="175" y="23"/>
                    <a:pt x="171" y="27"/>
                  </a:cubicBezTo>
                  <a:cubicBezTo>
                    <a:pt x="169" y="26"/>
                    <a:pt x="167" y="25"/>
                    <a:pt x="164" y="24"/>
                  </a:cubicBezTo>
                  <a:cubicBezTo>
                    <a:pt x="166" y="19"/>
                    <a:pt x="167" y="13"/>
                    <a:pt x="168" y="12"/>
                  </a:cubicBezTo>
                  <a:cubicBezTo>
                    <a:pt x="168" y="11"/>
                    <a:pt x="168" y="10"/>
                    <a:pt x="167" y="9"/>
                  </a:cubicBezTo>
                  <a:cubicBezTo>
                    <a:pt x="167" y="8"/>
                    <a:pt x="166" y="7"/>
                    <a:pt x="165" y="7"/>
                  </a:cubicBezTo>
                  <a:cubicBezTo>
                    <a:pt x="164" y="7"/>
                    <a:pt x="163" y="7"/>
                    <a:pt x="162" y="7"/>
                  </a:cubicBezTo>
                  <a:cubicBezTo>
                    <a:pt x="161" y="7"/>
                    <a:pt x="160" y="8"/>
                    <a:pt x="160" y="9"/>
                  </a:cubicBezTo>
                  <a:cubicBezTo>
                    <a:pt x="159" y="10"/>
                    <a:pt x="156" y="16"/>
                    <a:pt x="154" y="20"/>
                  </a:cubicBezTo>
                  <a:cubicBezTo>
                    <a:pt x="152" y="20"/>
                    <a:pt x="149" y="19"/>
                    <a:pt x="147" y="18"/>
                  </a:cubicBezTo>
                  <a:cubicBezTo>
                    <a:pt x="147" y="13"/>
                    <a:pt x="148" y="7"/>
                    <a:pt x="148" y="6"/>
                  </a:cubicBezTo>
                  <a:cubicBezTo>
                    <a:pt x="148" y="5"/>
                    <a:pt x="147" y="4"/>
                    <a:pt x="147" y="3"/>
                  </a:cubicBezTo>
                  <a:cubicBezTo>
                    <a:pt x="146" y="2"/>
                    <a:pt x="145" y="2"/>
                    <a:pt x="144" y="2"/>
                  </a:cubicBezTo>
                  <a:cubicBezTo>
                    <a:pt x="143" y="1"/>
                    <a:pt x="142" y="2"/>
                    <a:pt x="141" y="2"/>
                  </a:cubicBezTo>
                  <a:cubicBezTo>
                    <a:pt x="140" y="3"/>
                    <a:pt x="140" y="3"/>
                    <a:pt x="139" y="4"/>
                  </a:cubicBezTo>
                  <a:cubicBezTo>
                    <a:pt x="139" y="6"/>
                    <a:pt x="137" y="11"/>
                    <a:pt x="136" y="17"/>
                  </a:cubicBezTo>
                  <a:cubicBezTo>
                    <a:pt x="133" y="16"/>
                    <a:pt x="131" y="16"/>
                    <a:pt x="128" y="16"/>
                  </a:cubicBezTo>
                  <a:cubicBezTo>
                    <a:pt x="128" y="11"/>
                    <a:pt x="127" y="5"/>
                    <a:pt x="127" y="3"/>
                  </a:cubicBezTo>
                  <a:cubicBezTo>
                    <a:pt x="127" y="2"/>
                    <a:pt x="126" y="1"/>
                    <a:pt x="126" y="1"/>
                  </a:cubicBezTo>
                  <a:cubicBezTo>
                    <a:pt x="125" y="0"/>
                    <a:pt x="124" y="0"/>
                    <a:pt x="123" y="0"/>
                  </a:cubicBezTo>
                  <a:cubicBezTo>
                    <a:pt x="122" y="0"/>
                    <a:pt x="121" y="0"/>
                    <a:pt x="120" y="1"/>
                  </a:cubicBezTo>
                  <a:cubicBezTo>
                    <a:pt x="119" y="1"/>
                    <a:pt x="119" y="2"/>
                    <a:pt x="119" y="3"/>
                  </a:cubicBezTo>
                  <a:cubicBezTo>
                    <a:pt x="118" y="5"/>
                    <a:pt x="118" y="11"/>
                    <a:pt x="117" y="16"/>
                  </a:cubicBezTo>
                  <a:cubicBezTo>
                    <a:pt x="115" y="16"/>
                    <a:pt x="112" y="16"/>
                    <a:pt x="110" y="17"/>
                  </a:cubicBezTo>
                  <a:cubicBezTo>
                    <a:pt x="108" y="11"/>
                    <a:pt x="107" y="6"/>
                    <a:pt x="106" y="4"/>
                  </a:cubicBezTo>
                  <a:cubicBezTo>
                    <a:pt x="106" y="3"/>
                    <a:pt x="105" y="3"/>
                    <a:pt x="104" y="2"/>
                  </a:cubicBezTo>
                  <a:cubicBezTo>
                    <a:pt x="104" y="2"/>
                    <a:pt x="103" y="1"/>
                    <a:pt x="101" y="2"/>
                  </a:cubicBezTo>
                  <a:cubicBezTo>
                    <a:pt x="100" y="2"/>
                    <a:pt x="100" y="2"/>
                    <a:pt x="99" y="3"/>
                  </a:cubicBezTo>
                  <a:cubicBezTo>
                    <a:pt x="98" y="4"/>
                    <a:pt x="98" y="5"/>
                    <a:pt x="98" y="6"/>
                  </a:cubicBezTo>
                  <a:cubicBezTo>
                    <a:pt x="98" y="7"/>
                    <a:pt x="99" y="13"/>
                    <a:pt x="99" y="18"/>
                  </a:cubicBezTo>
                  <a:cubicBezTo>
                    <a:pt x="96" y="19"/>
                    <a:pt x="94" y="20"/>
                    <a:pt x="91" y="20"/>
                  </a:cubicBezTo>
                  <a:cubicBezTo>
                    <a:pt x="89" y="16"/>
                    <a:pt x="87" y="10"/>
                    <a:pt x="86" y="9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3" y="7"/>
                    <a:pt x="82" y="7"/>
                    <a:pt x="81" y="7"/>
                  </a:cubicBezTo>
                  <a:cubicBezTo>
                    <a:pt x="80" y="7"/>
                    <a:pt x="79" y="8"/>
                    <a:pt x="79" y="9"/>
                  </a:cubicBezTo>
                  <a:cubicBezTo>
                    <a:pt x="78" y="10"/>
                    <a:pt x="78" y="11"/>
                    <a:pt x="78" y="12"/>
                  </a:cubicBezTo>
                  <a:cubicBezTo>
                    <a:pt x="78" y="13"/>
                    <a:pt x="80" y="19"/>
                    <a:pt x="81" y="24"/>
                  </a:cubicBezTo>
                  <a:cubicBezTo>
                    <a:pt x="79" y="25"/>
                    <a:pt x="76" y="26"/>
                    <a:pt x="74" y="27"/>
                  </a:cubicBezTo>
                  <a:cubicBezTo>
                    <a:pt x="71" y="23"/>
                    <a:pt x="68" y="18"/>
                    <a:pt x="67" y="17"/>
                  </a:cubicBezTo>
                  <a:cubicBezTo>
                    <a:pt x="66" y="16"/>
                    <a:pt x="65" y="16"/>
                    <a:pt x="64" y="16"/>
                  </a:cubicBezTo>
                  <a:cubicBezTo>
                    <a:pt x="63" y="15"/>
                    <a:pt x="62" y="16"/>
                    <a:pt x="61" y="16"/>
                  </a:cubicBezTo>
                  <a:cubicBezTo>
                    <a:pt x="60" y="17"/>
                    <a:pt x="60" y="18"/>
                    <a:pt x="59" y="19"/>
                  </a:cubicBezTo>
                  <a:cubicBezTo>
                    <a:pt x="59" y="19"/>
                    <a:pt x="59" y="21"/>
                    <a:pt x="60" y="22"/>
                  </a:cubicBezTo>
                  <a:cubicBezTo>
                    <a:pt x="60" y="23"/>
                    <a:pt x="63" y="28"/>
                    <a:pt x="65" y="33"/>
                  </a:cubicBezTo>
                  <a:cubicBezTo>
                    <a:pt x="63" y="34"/>
                    <a:pt x="60" y="36"/>
                    <a:pt x="58" y="37"/>
                  </a:cubicBezTo>
                  <a:cubicBezTo>
                    <a:pt x="55" y="34"/>
                    <a:pt x="50" y="29"/>
                    <a:pt x="49" y="29"/>
                  </a:cubicBezTo>
                  <a:cubicBezTo>
                    <a:pt x="49" y="28"/>
                    <a:pt x="48" y="27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ubicBezTo>
                    <a:pt x="43" y="29"/>
                    <a:pt x="42" y="30"/>
                    <a:pt x="42" y="31"/>
                  </a:cubicBezTo>
                  <a:cubicBezTo>
                    <a:pt x="42" y="32"/>
                    <a:pt x="42" y="33"/>
                    <a:pt x="43" y="34"/>
                  </a:cubicBezTo>
                  <a:cubicBezTo>
                    <a:pt x="44" y="35"/>
                    <a:pt x="47" y="40"/>
                    <a:pt x="50" y="44"/>
                  </a:cubicBezTo>
                  <a:cubicBezTo>
                    <a:pt x="48" y="46"/>
                    <a:pt x="46" y="48"/>
                    <a:pt x="45" y="50"/>
                  </a:cubicBezTo>
                  <a:cubicBezTo>
                    <a:pt x="40" y="47"/>
                    <a:pt x="35" y="43"/>
                    <a:pt x="34" y="43"/>
                  </a:cubicBezTo>
                  <a:cubicBezTo>
                    <a:pt x="33" y="42"/>
                    <a:pt x="32" y="42"/>
                    <a:pt x="31" y="42"/>
                  </a:cubicBezTo>
                  <a:cubicBezTo>
                    <a:pt x="30" y="42"/>
                    <a:pt x="29" y="43"/>
                    <a:pt x="29" y="44"/>
                  </a:cubicBezTo>
                  <a:cubicBezTo>
                    <a:pt x="28" y="44"/>
                    <a:pt x="28" y="46"/>
                    <a:pt x="28" y="47"/>
                  </a:cubicBezTo>
                  <a:cubicBezTo>
                    <a:pt x="28" y="48"/>
                    <a:pt x="28" y="49"/>
                    <a:pt x="29" y="49"/>
                  </a:cubicBezTo>
                  <a:cubicBezTo>
                    <a:pt x="30" y="50"/>
                    <a:pt x="34" y="54"/>
                    <a:pt x="37" y="58"/>
                  </a:cubicBezTo>
                  <a:cubicBezTo>
                    <a:pt x="36" y="60"/>
                    <a:pt x="34" y="62"/>
                    <a:pt x="33" y="65"/>
                  </a:cubicBezTo>
                  <a:cubicBezTo>
                    <a:pt x="28" y="62"/>
                    <a:pt x="23" y="60"/>
                    <a:pt x="22" y="59"/>
                  </a:cubicBezTo>
                  <a:cubicBezTo>
                    <a:pt x="21" y="59"/>
                    <a:pt x="20" y="59"/>
                    <a:pt x="19" y="59"/>
                  </a:cubicBezTo>
                  <a:cubicBezTo>
                    <a:pt x="18" y="60"/>
                    <a:pt x="17" y="60"/>
                    <a:pt x="16" y="61"/>
                  </a:cubicBezTo>
                  <a:cubicBezTo>
                    <a:pt x="16" y="62"/>
                    <a:pt x="16" y="63"/>
                    <a:pt x="16" y="64"/>
                  </a:cubicBezTo>
                  <a:cubicBezTo>
                    <a:pt x="16" y="65"/>
                    <a:pt x="17" y="66"/>
                    <a:pt x="17" y="67"/>
                  </a:cubicBezTo>
                  <a:cubicBezTo>
                    <a:pt x="18" y="67"/>
                    <a:pt x="23" y="71"/>
                    <a:pt x="28" y="74"/>
                  </a:cubicBezTo>
                  <a:cubicBezTo>
                    <a:pt x="26" y="76"/>
                    <a:pt x="25" y="79"/>
                    <a:pt x="24" y="81"/>
                  </a:cubicBezTo>
                  <a:cubicBezTo>
                    <a:pt x="19" y="80"/>
                    <a:pt x="13" y="78"/>
                    <a:pt x="12" y="78"/>
                  </a:cubicBezTo>
                  <a:cubicBezTo>
                    <a:pt x="11" y="78"/>
                    <a:pt x="10" y="78"/>
                    <a:pt x="9" y="78"/>
                  </a:cubicBezTo>
                  <a:cubicBezTo>
                    <a:pt x="8" y="79"/>
                    <a:pt x="8" y="80"/>
                    <a:pt x="7" y="81"/>
                  </a:cubicBezTo>
                  <a:cubicBezTo>
                    <a:pt x="7" y="82"/>
                    <a:pt x="7" y="83"/>
                    <a:pt x="7" y="84"/>
                  </a:cubicBezTo>
                  <a:cubicBezTo>
                    <a:pt x="8" y="85"/>
                    <a:pt x="8" y="86"/>
                    <a:pt x="9" y="86"/>
                  </a:cubicBezTo>
                  <a:cubicBezTo>
                    <a:pt x="10" y="87"/>
                    <a:pt x="16" y="89"/>
                    <a:pt x="21" y="91"/>
                  </a:cubicBezTo>
                  <a:cubicBezTo>
                    <a:pt x="20" y="94"/>
                    <a:pt x="19" y="96"/>
                    <a:pt x="19" y="99"/>
                  </a:cubicBezTo>
                  <a:cubicBezTo>
                    <a:pt x="13" y="98"/>
                    <a:pt x="7" y="98"/>
                    <a:pt x="6" y="98"/>
                  </a:cubicBezTo>
                  <a:cubicBezTo>
                    <a:pt x="5" y="98"/>
                    <a:pt x="4" y="98"/>
                    <a:pt x="3" y="99"/>
                  </a:cubicBezTo>
                  <a:cubicBezTo>
                    <a:pt x="2" y="99"/>
                    <a:pt x="2" y="100"/>
                    <a:pt x="2" y="101"/>
                  </a:cubicBezTo>
                  <a:cubicBezTo>
                    <a:pt x="2" y="103"/>
                    <a:pt x="2" y="104"/>
                    <a:pt x="2" y="104"/>
                  </a:cubicBezTo>
                  <a:cubicBezTo>
                    <a:pt x="3" y="105"/>
                    <a:pt x="4" y="106"/>
                    <a:pt x="5" y="106"/>
                  </a:cubicBezTo>
                  <a:cubicBezTo>
                    <a:pt x="6" y="107"/>
                    <a:pt x="12" y="108"/>
                    <a:pt x="17" y="110"/>
                  </a:cubicBezTo>
                  <a:cubicBezTo>
                    <a:pt x="16" y="112"/>
                    <a:pt x="16" y="115"/>
                    <a:pt x="16" y="117"/>
                  </a:cubicBezTo>
                  <a:cubicBezTo>
                    <a:pt x="11" y="118"/>
                    <a:pt x="5" y="118"/>
                    <a:pt x="4" y="119"/>
                  </a:cubicBezTo>
                  <a:cubicBezTo>
                    <a:pt x="2" y="119"/>
                    <a:pt x="2" y="119"/>
                    <a:pt x="1" y="120"/>
                  </a:cubicBezTo>
                  <a:cubicBezTo>
                    <a:pt x="0" y="121"/>
                    <a:pt x="0" y="122"/>
                    <a:pt x="0" y="123"/>
                  </a:cubicBezTo>
                  <a:cubicBezTo>
                    <a:pt x="0" y="124"/>
                    <a:pt x="0" y="125"/>
                    <a:pt x="1" y="126"/>
                  </a:cubicBezTo>
                  <a:cubicBezTo>
                    <a:pt x="2" y="126"/>
                    <a:pt x="2" y="127"/>
                    <a:pt x="4" y="127"/>
                  </a:cubicBezTo>
                  <a:cubicBezTo>
                    <a:pt x="5" y="127"/>
                    <a:pt x="11" y="128"/>
                    <a:pt x="16" y="128"/>
                  </a:cubicBezTo>
                  <a:cubicBezTo>
                    <a:pt x="16" y="131"/>
                    <a:pt x="16" y="134"/>
                    <a:pt x="17" y="136"/>
                  </a:cubicBezTo>
                  <a:cubicBezTo>
                    <a:pt x="12" y="138"/>
                    <a:pt x="6" y="139"/>
                    <a:pt x="5" y="139"/>
                  </a:cubicBezTo>
                  <a:cubicBezTo>
                    <a:pt x="4" y="140"/>
                    <a:pt x="3" y="140"/>
                    <a:pt x="2" y="141"/>
                  </a:cubicBezTo>
                  <a:cubicBezTo>
                    <a:pt x="2" y="142"/>
                    <a:pt x="2" y="143"/>
                    <a:pt x="2" y="144"/>
                  </a:cubicBezTo>
                  <a:cubicBezTo>
                    <a:pt x="2" y="145"/>
                    <a:pt x="2" y="146"/>
                    <a:pt x="3" y="147"/>
                  </a:cubicBezTo>
                  <a:cubicBezTo>
                    <a:pt x="4" y="147"/>
                    <a:pt x="5" y="148"/>
                    <a:pt x="6" y="148"/>
                  </a:cubicBezTo>
                  <a:cubicBezTo>
                    <a:pt x="7" y="148"/>
                    <a:pt x="13" y="147"/>
                    <a:pt x="19" y="147"/>
                  </a:cubicBezTo>
                  <a:cubicBezTo>
                    <a:pt x="19" y="149"/>
                    <a:pt x="20" y="152"/>
                    <a:pt x="21" y="154"/>
                  </a:cubicBezTo>
                  <a:cubicBezTo>
                    <a:pt x="16" y="157"/>
                    <a:pt x="10" y="159"/>
                    <a:pt x="9" y="160"/>
                  </a:cubicBezTo>
                  <a:cubicBezTo>
                    <a:pt x="8" y="160"/>
                    <a:pt x="8" y="161"/>
                    <a:pt x="7" y="162"/>
                  </a:cubicBezTo>
                  <a:cubicBezTo>
                    <a:pt x="7" y="163"/>
                    <a:pt x="7" y="164"/>
                    <a:pt x="7" y="165"/>
                  </a:cubicBezTo>
                  <a:cubicBezTo>
                    <a:pt x="8" y="166"/>
                    <a:pt x="8" y="167"/>
                    <a:pt x="9" y="167"/>
                  </a:cubicBezTo>
                  <a:cubicBezTo>
                    <a:pt x="10" y="168"/>
                    <a:pt x="11" y="168"/>
                    <a:pt x="12" y="168"/>
                  </a:cubicBezTo>
                  <a:cubicBezTo>
                    <a:pt x="13" y="167"/>
                    <a:pt x="19" y="166"/>
                    <a:pt x="24" y="165"/>
                  </a:cubicBezTo>
                  <a:cubicBezTo>
                    <a:pt x="25" y="167"/>
                    <a:pt x="26" y="169"/>
                    <a:pt x="28" y="172"/>
                  </a:cubicBezTo>
                  <a:cubicBezTo>
                    <a:pt x="23" y="175"/>
                    <a:pt x="18" y="178"/>
                    <a:pt x="17" y="179"/>
                  </a:cubicBezTo>
                  <a:cubicBezTo>
                    <a:pt x="17" y="180"/>
                    <a:pt x="16" y="180"/>
                    <a:pt x="16" y="181"/>
                  </a:cubicBezTo>
                  <a:cubicBezTo>
                    <a:pt x="16" y="182"/>
                    <a:pt x="16" y="184"/>
                    <a:pt x="16" y="184"/>
                  </a:cubicBezTo>
                  <a:cubicBezTo>
                    <a:pt x="17" y="185"/>
                    <a:pt x="18" y="186"/>
                    <a:pt x="19" y="186"/>
                  </a:cubicBezTo>
                  <a:cubicBezTo>
                    <a:pt x="20" y="187"/>
                    <a:pt x="21" y="187"/>
                    <a:pt x="22" y="186"/>
                  </a:cubicBezTo>
                  <a:cubicBezTo>
                    <a:pt x="23" y="186"/>
                    <a:pt x="28" y="183"/>
                    <a:pt x="33" y="181"/>
                  </a:cubicBezTo>
                  <a:cubicBezTo>
                    <a:pt x="34" y="183"/>
                    <a:pt x="36" y="185"/>
                    <a:pt x="37" y="187"/>
                  </a:cubicBezTo>
                  <a:cubicBezTo>
                    <a:pt x="34" y="191"/>
                    <a:pt x="30" y="196"/>
                    <a:pt x="29" y="196"/>
                  </a:cubicBezTo>
                  <a:cubicBezTo>
                    <a:pt x="28" y="197"/>
                    <a:pt x="28" y="198"/>
                    <a:pt x="28" y="199"/>
                  </a:cubicBezTo>
                  <a:cubicBezTo>
                    <a:pt x="28" y="200"/>
                    <a:pt x="28" y="201"/>
                    <a:pt x="29" y="202"/>
                  </a:cubicBezTo>
                  <a:cubicBezTo>
                    <a:pt x="29" y="203"/>
                    <a:pt x="30" y="203"/>
                    <a:pt x="31" y="204"/>
                  </a:cubicBezTo>
                  <a:cubicBezTo>
                    <a:pt x="32" y="204"/>
                    <a:pt x="33" y="204"/>
                    <a:pt x="34" y="203"/>
                  </a:cubicBezTo>
                  <a:cubicBezTo>
                    <a:pt x="35" y="202"/>
                    <a:pt x="40" y="199"/>
                    <a:pt x="45" y="196"/>
                  </a:cubicBezTo>
                  <a:cubicBezTo>
                    <a:pt x="46" y="198"/>
                    <a:pt x="48" y="200"/>
                    <a:pt x="50" y="201"/>
                  </a:cubicBezTo>
                  <a:cubicBezTo>
                    <a:pt x="47" y="206"/>
                    <a:pt x="44" y="211"/>
                    <a:pt x="43" y="212"/>
                  </a:cubicBezTo>
                  <a:cubicBezTo>
                    <a:pt x="42" y="213"/>
                    <a:pt x="42" y="214"/>
                    <a:pt x="42" y="215"/>
                  </a:cubicBezTo>
                  <a:cubicBezTo>
                    <a:pt x="42" y="216"/>
                    <a:pt x="43" y="217"/>
                    <a:pt x="44" y="217"/>
                  </a:cubicBezTo>
                  <a:cubicBezTo>
                    <a:pt x="45" y="218"/>
                    <a:pt x="46" y="218"/>
                    <a:pt x="47" y="218"/>
                  </a:cubicBezTo>
                  <a:cubicBezTo>
                    <a:pt x="48" y="218"/>
                    <a:pt x="49" y="218"/>
                    <a:pt x="49" y="217"/>
                  </a:cubicBezTo>
                  <a:cubicBezTo>
                    <a:pt x="50" y="216"/>
                    <a:pt x="55" y="212"/>
                    <a:pt x="58" y="208"/>
                  </a:cubicBezTo>
                  <a:cubicBezTo>
                    <a:pt x="60" y="210"/>
                    <a:pt x="63" y="211"/>
                    <a:pt x="65" y="213"/>
                  </a:cubicBezTo>
                  <a:cubicBezTo>
                    <a:pt x="63" y="218"/>
                    <a:pt x="60" y="223"/>
                    <a:pt x="60" y="224"/>
                  </a:cubicBezTo>
                  <a:cubicBezTo>
                    <a:pt x="59" y="225"/>
                    <a:pt x="59" y="226"/>
                    <a:pt x="59" y="227"/>
                  </a:cubicBezTo>
                  <a:cubicBezTo>
                    <a:pt x="60" y="228"/>
                    <a:pt x="60" y="229"/>
                    <a:pt x="61" y="229"/>
                  </a:cubicBezTo>
                  <a:cubicBezTo>
                    <a:pt x="62" y="230"/>
                    <a:pt x="63" y="230"/>
                    <a:pt x="64" y="230"/>
                  </a:cubicBezTo>
                  <a:cubicBezTo>
                    <a:pt x="65" y="230"/>
                    <a:pt x="66" y="229"/>
                    <a:pt x="67" y="228"/>
                  </a:cubicBezTo>
                  <a:cubicBezTo>
                    <a:pt x="68" y="227"/>
                    <a:pt x="71" y="223"/>
                    <a:pt x="74" y="218"/>
                  </a:cubicBezTo>
                  <a:cubicBezTo>
                    <a:pt x="76" y="219"/>
                    <a:pt x="79" y="221"/>
                    <a:pt x="81" y="222"/>
                  </a:cubicBezTo>
                  <a:cubicBezTo>
                    <a:pt x="80" y="227"/>
                    <a:pt x="78" y="233"/>
                    <a:pt x="78" y="234"/>
                  </a:cubicBezTo>
                  <a:cubicBezTo>
                    <a:pt x="78" y="235"/>
                    <a:pt x="78" y="236"/>
                    <a:pt x="79" y="237"/>
                  </a:cubicBezTo>
                  <a:cubicBezTo>
                    <a:pt x="79" y="237"/>
                    <a:pt x="80" y="238"/>
                    <a:pt x="81" y="239"/>
                  </a:cubicBezTo>
                  <a:cubicBezTo>
                    <a:pt x="82" y="239"/>
                    <a:pt x="83" y="239"/>
                    <a:pt x="84" y="239"/>
                  </a:cubicBezTo>
                  <a:cubicBezTo>
                    <a:pt x="85" y="238"/>
                    <a:pt x="86" y="238"/>
                    <a:pt x="86" y="237"/>
                  </a:cubicBezTo>
                  <a:cubicBezTo>
                    <a:pt x="87" y="236"/>
                    <a:pt x="89" y="230"/>
                    <a:pt x="91" y="225"/>
                  </a:cubicBezTo>
                  <a:cubicBezTo>
                    <a:pt x="94" y="226"/>
                    <a:pt x="96" y="227"/>
                    <a:pt x="99" y="227"/>
                  </a:cubicBezTo>
                  <a:cubicBezTo>
                    <a:pt x="99" y="233"/>
                    <a:pt x="98" y="239"/>
                    <a:pt x="98" y="240"/>
                  </a:cubicBezTo>
                  <a:cubicBezTo>
                    <a:pt x="98" y="241"/>
                    <a:pt x="98" y="242"/>
                    <a:pt x="99" y="243"/>
                  </a:cubicBezTo>
                  <a:cubicBezTo>
                    <a:pt x="100" y="243"/>
                    <a:pt x="100" y="244"/>
                    <a:pt x="101" y="244"/>
                  </a:cubicBezTo>
                  <a:cubicBezTo>
                    <a:pt x="103" y="244"/>
                    <a:pt x="104" y="244"/>
                    <a:pt x="104" y="244"/>
                  </a:cubicBezTo>
                  <a:cubicBezTo>
                    <a:pt x="105" y="243"/>
                    <a:pt x="106" y="242"/>
                    <a:pt x="106" y="241"/>
                  </a:cubicBezTo>
                  <a:cubicBezTo>
                    <a:pt x="107" y="240"/>
                    <a:pt x="108" y="234"/>
                    <a:pt x="110" y="229"/>
                  </a:cubicBezTo>
                  <a:cubicBezTo>
                    <a:pt x="112" y="229"/>
                    <a:pt x="115" y="230"/>
                    <a:pt x="117" y="230"/>
                  </a:cubicBezTo>
                  <a:cubicBezTo>
                    <a:pt x="118" y="235"/>
                    <a:pt x="118" y="241"/>
                    <a:pt x="119" y="242"/>
                  </a:cubicBezTo>
                  <a:cubicBezTo>
                    <a:pt x="119" y="243"/>
                    <a:pt x="119" y="244"/>
                    <a:pt x="120" y="245"/>
                  </a:cubicBezTo>
                  <a:cubicBezTo>
                    <a:pt x="121" y="246"/>
                    <a:pt x="122" y="246"/>
                    <a:pt x="123" y="246"/>
                  </a:cubicBezTo>
                  <a:cubicBezTo>
                    <a:pt x="124" y="246"/>
                    <a:pt x="125" y="246"/>
                    <a:pt x="126" y="245"/>
                  </a:cubicBezTo>
                  <a:cubicBezTo>
                    <a:pt x="126" y="244"/>
                    <a:pt x="127" y="243"/>
                    <a:pt x="127" y="242"/>
                  </a:cubicBezTo>
                  <a:cubicBezTo>
                    <a:pt x="127" y="241"/>
                    <a:pt x="128" y="235"/>
                    <a:pt x="128" y="230"/>
                  </a:cubicBezTo>
                  <a:cubicBezTo>
                    <a:pt x="131" y="230"/>
                    <a:pt x="133" y="229"/>
                    <a:pt x="136" y="229"/>
                  </a:cubicBezTo>
                  <a:cubicBezTo>
                    <a:pt x="137" y="234"/>
                    <a:pt x="139" y="240"/>
                    <a:pt x="139" y="241"/>
                  </a:cubicBezTo>
                  <a:cubicBezTo>
                    <a:pt x="140" y="242"/>
                    <a:pt x="140" y="243"/>
                    <a:pt x="141" y="244"/>
                  </a:cubicBezTo>
                  <a:cubicBezTo>
                    <a:pt x="142" y="244"/>
                    <a:pt x="143" y="244"/>
                    <a:pt x="144" y="244"/>
                  </a:cubicBezTo>
                  <a:cubicBezTo>
                    <a:pt x="145" y="244"/>
                    <a:pt x="146" y="243"/>
                    <a:pt x="147" y="243"/>
                  </a:cubicBezTo>
                  <a:cubicBezTo>
                    <a:pt x="147" y="242"/>
                    <a:pt x="148" y="241"/>
                    <a:pt x="148" y="240"/>
                  </a:cubicBezTo>
                  <a:cubicBezTo>
                    <a:pt x="148" y="239"/>
                    <a:pt x="147" y="233"/>
                    <a:pt x="147" y="227"/>
                  </a:cubicBezTo>
                  <a:cubicBezTo>
                    <a:pt x="149" y="227"/>
                    <a:pt x="152" y="226"/>
                    <a:pt x="154" y="225"/>
                  </a:cubicBezTo>
                  <a:cubicBezTo>
                    <a:pt x="156" y="230"/>
                    <a:pt x="159" y="236"/>
                    <a:pt x="160" y="237"/>
                  </a:cubicBezTo>
                  <a:cubicBezTo>
                    <a:pt x="160" y="238"/>
                    <a:pt x="161" y="238"/>
                    <a:pt x="162" y="239"/>
                  </a:cubicBezTo>
                  <a:cubicBezTo>
                    <a:pt x="163" y="239"/>
                    <a:pt x="164" y="239"/>
                    <a:pt x="165" y="239"/>
                  </a:cubicBezTo>
                  <a:cubicBezTo>
                    <a:pt x="166" y="238"/>
                    <a:pt x="167" y="237"/>
                    <a:pt x="167" y="237"/>
                  </a:cubicBezTo>
                  <a:cubicBezTo>
                    <a:pt x="168" y="236"/>
                    <a:pt x="168" y="235"/>
                    <a:pt x="168" y="234"/>
                  </a:cubicBezTo>
                  <a:cubicBezTo>
                    <a:pt x="167" y="233"/>
                    <a:pt x="166" y="227"/>
                    <a:pt x="164" y="222"/>
                  </a:cubicBezTo>
                  <a:cubicBezTo>
                    <a:pt x="167" y="221"/>
                    <a:pt x="169" y="219"/>
                    <a:pt x="171" y="218"/>
                  </a:cubicBezTo>
                  <a:cubicBezTo>
                    <a:pt x="175" y="223"/>
                    <a:pt x="178" y="227"/>
                    <a:pt x="179" y="228"/>
                  </a:cubicBezTo>
                  <a:cubicBezTo>
                    <a:pt x="179" y="229"/>
                    <a:pt x="180" y="230"/>
                    <a:pt x="181" y="230"/>
                  </a:cubicBezTo>
                  <a:cubicBezTo>
                    <a:pt x="182" y="230"/>
                    <a:pt x="183" y="230"/>
                    <a:pt x="184" y="229"/>
                  </a:cubicBezTo>
                  <a:cubicBezTo>
                    <a:pt x="185" y="229"/>
                    <a:pt x="186" y="228"/>
                    <a:pt x="186" y="227"/>
                  </a:cubicBezTo>
                  <a:cubicBezTo>
                    <a:pt x="187" y="226"/>
                    <a:pt x="187" y="225"/>
                    <a:pt x="186" y="224"/>
                  </a:cubicBezTo>
                  <a:cubicBezTo>
                    <a:pt x="186" y="223"/>
                    <a:pt x="183" y="218"/>
                    <a:pt x="181" y="213"/>
                  </a:cubicBezTo>
                  <a:cubicBezTo>
                    <a:pt x="183" y="211"/>
                    <a:pt x="185" y="210"/>
                    <a:pt x="187" y="208"/>
                  </a:cubicBezTo>
                  <a:cubicBezTo>
                    <a:pt x="191" y="212"/>
                    <a:pt x="195" y="216"/>
                    <a:pt x="196" y="217"/>
                  </a:cubicBezTo>
                  <a:cubicBezTo>
                    <a:pt x="197" y="218"/>
                    <a:pt x="198" y="218"/>
                    <a:pt x="199" y="218"/>
                  </a:cubicBezTo>
                  <a:cubicBezTo>
                    <a:pt x="200" y="218"/>
                    <a:pt x="201" y="218"/>
                    <a:pt x="202" y="217"/>
                  </a:cubicBezTo>
                  <a:cubicBezTo>
                    <a:pt x="203" y="217"/>
                    <a:pt x="203" y="216"/>
                    <a:pt x="203" y="215"/>
                  </a:cubicBezTo>
                  <a:cubicBezTo>
                    <a:pt x="203" y="214"/>
                    <a:pt x="203" y="213"/>
                    <a:pt x="203" y="212"/>
                  </a:cubicBezTo>
                  <a:cubicBezTo>
                    <a:pt x="202" y="211"/>
                    <a:pt x="199" y="206"/>
                    <a:pt x="196" y="201"/>
                  </a:cubicBezTo>
                  <a:cubicBezTo>
                    <a:pt x="198" y="200"/>
                    <a:pt x="199" y="198"/>
                    <a:pt x="201" y="196"/>
                  </a:cubicBezTo>
                  <a:cubicBezTo>
                    <a:pt x="206" y="199"/>
                    <a:pt x="210" y="202"/>
                    <a:pt x="211" y="203"/>
                  </a:cubicBezTo>
                  <a:cubicBezTo>
                    <a:pt x="212" y="204"/>
                    <a:pt x="213" y="204"/>
                    <a:pt x="214" y="204"/>
                  </a:cubicBezTo>
                  <a:cubicBezTo>
                    <a:pt x="215" y="203"/>
                    <a:pt x="216" y="203"/>
                    <a:pt x="217" y="202"/>
                  </a:cubicBezTo>
                  <a:cubicBezTo>
                    <a:pt x="218" y="201"/>
                    <a:pt x="218" y="200"/>
                    <a:pt x="218" y="199"/>
                  </a:cubicBezTo>
                  <a:cubicBezTo>
                    <a:pt x="218" y="198"/>
                    <a:pt x="218" y="197"/>
                    <a:pt x="217" y="196"/>
                  </a:cubicBezTo>
                  <a:cubicBezTo>
                    <a:pt x="216" y="196"/>
                    <a:pt x="212" y="191"/>
                    <a:pt x="208" y="187"/>
                  </a:cubicBezTo>
                  <a:cubicBezTo>
                    <a:pt x="210" y="185"/>
                    <a:pt x="211" y="183"/>
                    <a:pt x="213" y="181"/>
                  </a:cubicBezTo>
                  <a:cubicBezTo>
                    <a:pt x="217" y="183"/>
                    <a:pt x="223" y="186"/>
                    <a:pt x="224" y="186"/>
                  </a:cubicBezTo>
                  <a:cubicBezTo>
                    <a:pt x="225" y="187"/>
                    <a:pt x="226" y="187"/>
                    <a:pt x="227" y="186"/>
                  </a:cubicBezTo>
                  <a:cubicBezTo>
                    <a:pt x="228" y="186"/>
                    <a:pt x="229" y="185"/>
                    <a:pt x="229" y="184"/>
                  </a:cubicBezTo>
                  <a:cubicBezTo>
                    <a:pt x="230" y="184"/>
                    <a:pt x="230" y="182"/>
                    <a:pt x="230" y="181"/>
                  </a:cubicBezTo>
                  <a:cubicBezTo>
                    <a:pt x="230" y="180"/>
                    <a:pt x="229" y="180"/>
                    <a:pt x="228" y="179"/>
                  </a:cubicBezTo>
                  <a:cubicBezTo>
                    <a:pt x="227" y="178"/>
                    <a:pt x="222" y="175"/>
                    <a:pt x="218" y="172"/>
                  </a:cubicBezTo>
                  <a:cubicBezTo>
                    <a:pt x="219" y="169"/>
                    <a:pt x="220" y="167"/>
                    <a:pt x="221" y="165"/>
                  </a:cubicBezTo>
                  <a:cubicBezTo>
                    <a:pt x="226" y="166"/>
                    <a:pt x="232" y="167"/>
                    <a:pt x="233" y="168"/>
                  </a:cubicBezTo>
                  <a:cubicBezTo>
                    <a:pt x="234" y="168"/>
                    <a:pt x="235" y="168"/>
                    <a:pt x="236" y="167"/>
                  </a:cubicBezTo>
                  <a:cubicBezTo>
                    <a:pt x="237" y="167"/>
                    <a:pt x="238" y="166"/>
                    <a:pt x="238" y="165"/>
                  </a:cubicBezTo>
                  <a:cubicBezTo>
                    <a:pt x="239" y="164"/>
                    <a:pt x="239" y="163"/>
                    <a:pt x="238" y="162"/>
                  </a:cubicBezTo>
                  <a:cubicBezTo>
                    <a:pt x="238" y="161"/>
                    <a:pt x="237" y="160"/>
                    <a:pt x="236" y="160"/>
                  </a:cubicBezTo>
                  <a:cubicBezTo>
                    <a:pt x="235" y="159"/>
                    <a:pt x="230" y="157"/>
                    <a:pt x="225" y="154"/>
                  </a:cubicBezTo>
                  <a:cubicBezTo>
                    <a:pt x="226" y="152"/>
                    <a:pt x="226" y="149"/>
                    <a:pt x="227" y="147"/>
                  </a:cubicBezTo>
                  <a:cubicBezTo>
                    <a:pt x="232" y="147"/>
                    <a:pt x="238" y="148"/>
                    <a:pt x="239" y="148"/>
                  </a:cubicBezTo>
                  <a:cubicBezTo>
                    <a:pt x="241" y="148"/>
                    <a:pt x="242" y="147"/>
                    <a:pt x="242" y="147"/>
                  </a:cubicBezTo>
                  <a:cubicBezTo>
                    <a:pt x="243" y="146"/>
                    <a:pt x="244" y="145"/>
                    <a:pt x="244" y="144"/>
                  </a:cubicBezTo>
                  <a:cubicBezTo>
                    <a:pt x="244" y="143"/>
                    <a:pt x="244" y="142"/>
                    <a:pt x="243" y="141"/>
                  </a:cubicBezTo>
                  <a:cubicBezTo>
                    <a:pt x="243" y="140"/>
                    <a:pt x="242" y="140"/>
                    <a:pt x="241" y="139"/>
                  </a:cubicBezTo>
                  <a:cubicBezTo>
                    <a:pt x="240" y="139"/>
                    <a:pt x="234" y="138"/>
                    <a:pt x="229" y="136"/>
                  </a:cubicBezTo>
                  <a:cubicBezTo>
                    <a:pt x="229" y="134"/>
                    <a:pt x="229" y="131"/>
                    <a:pt x="230" y="128"/>
                  </a:cubicBezTo>
                  <a:cubicBezTo>
                    <a:pt x="235" y="128"/>
                    <a:pt x="241" y="127"/>
                    <a:pt x="242" y="127"/>
                  </a:cubicBezTo>
                  <a:close/>
                  <a:moveTo>
                    <a:pt x="123" y="209"/>
                  </a:moveTo>
                  <a:cubicBezTo>
                    <a:pt x="75" y="209"/>
                    <a:pt x="36" y="171"/>
                    <a:pt x="36" y="123"/>
                  </a:cubicBezTo>
                  <a:cubicBezTo>
                    <a:pt x="36" y="75"/>
                    <a:pt x="75" y="36"/>
                    <a:pt x="123" y="36"/>
                  </a:cubicBezTo>
                  <a:cubicBezTo>
                    <a:pt x="171" y="36"/>
                    <a:pt x="209" y="75"/>
                    <a:pt x="209" y="123"/>
                  </a:cubicBezTo>
                  <a:cubicBezTo>
                    <a:pt x="209" y="171"/>
                    <a:pt x="171" y="209"/>
                    <a:pt x="123" y="209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31221" y="1242485"/>
              <a:ext cx="647700" cy="641351"/>
            </a:xfrm>
            <a:custGeom>
              <a:avLst/>
              <a:gdLst>
                <a:gd name="T0" fmla="*/ 101 w 137"/>
                <a:gd name="T1" fmla="*/ 127 h 136"/>
                <a:gd name="T2" fmla="*/ 107 w 137"/>
                <a:gd name="T3" fmla="*/ 122 h 136"/>
                <a:gd name="T4" fmla="*/ 110 w 137"/>
                <a:gd name="T5" fmla="*/ 119 h 136"/>
                <a:gd name="T6" fmla="*/ 117 w 137"/>
                <a:gd name="T7" fmla="*/ 115 h 136"/>
                <a:gd name="T8" fmla="*/ 114 w 137"/>
                <a:gd name="T9" fmla="*/ 106 h 136"/>
                <a:gd name="T10" fmla="*/ 126 w 137"/>
                <a:gd name="T11" fmla="*/ 105 h 136"/>
                <a:gd name="T12" fmla="*/ 122 w 137"/>
                <a:gd name="T13" fmla="*/ 93 h 136"/>
                <a:gd name="T14" fmla="*/ 131 w 137"/>
                <a:gd name="T15" fmla="*/ 92 h 136"/>
                <a:gd name="T16" fmla="*/ 132 w 137"/>
                <a:gd name="T17" fmla="*/ 85 h 136"/>
                <a:gd name="T18" fmla="*/ 133 w 137"/>
                <a:gd name="T19" fmla="*/ 80 h 136"/>
                <a:gd name="T20" fmla="*/ 136 w 137"/>
                <a:gd name="T21" fmla="*/ 72 h 136"/>
                <a:gd name="T22" fmla="*/ 128 w 137"/>
                <a:gd name="T23" fmla="*/ 68 h 136"/>
                <a:gd name="T24" fmla="*/ 136 w 137"/>
                <a:gd name="T25" fmla="*/ 59 h 136"/>
                <a:gd name="T26" fmla="*/ 126 w 137"/>
                <a:gd name="T27" fmla="*/ 53 h 136"/>
                <a:gd name="T28" fmla="*/ 132 w 137"/>
                <a:gd name="T29" fmla="*/ 46 h 136"/>
                <a:gd name="T30" fmla="*/ 128 w 137"/>
                <a:gd name="T31" fmla="*/ 39 h 136"/>
                <a:gd name="T32" fmla="*/ 126 w 137"/>
                <a:gd name="T33" fmla="*/ 35 h 136"/>
                <a:gd name="T34" fmla="*/ 123 w 137"/>
                <a:gd name="T35" fmla="*/ 28 h 136"/>
                <a:gd name="T36" fmla="*/ 113 w 137"/>
                <a:gd name="T37" fmla="*/ 29 h 136"/>
                <a:gd name="T38" fmla="*/ 114 w 137"/>
                <a:gd name="T39" fmla="*/ 18 h 136"/>
                <a:gd name="T40" fmla="*/ 103 w 137"/>
                <a:gd name="T41" fmla="*/ 20 h 136"/>
                <a:gd name="T42" fmla="*/ 103 w 137"/>
                <a:gd name="T43" fmla="*/ 10 h 136"/>
                <a:gd name="T44" fmla="*/ 96 w 137"/>
                <a:gd name="T45" fmla="*/ 8 h 136"/>
                <a:gd name="T46" fmla="*/ 92 w 137"/>
                <a:gd name="T47" fmla="*/ 6 h 136"/>
                <a:gd name="T48" fmla="*/ 85 w 137"/>
                <a:gd name="T49" fmla="*/ 2 h 136"/>
                <a:gd name="T50" fmla="*/ 78 w 137"/>
                <a:gd name="T51" fmla="*/ 9 h 136"/>
                <a:gd name="T52" fmla="*/ 71 w 137"/>
                <a:gd name="T53" fmla="*/ 0 h 136"/>
                <a:gd name="T54" fmla="*/ 64 w 137"/>
                <a:gd name="T55" fmla="*/ 9 h 136"/>
                <a:gd name="T56" fmla="*/ 58 w 137"/>
                <a:gd name="T57" fmla="*/ 1 h 136"/>
                <a:gd name="T58" fmla="*/ 51 w 137"/>
                <a:gd name="T59" fmla="*/ 4 h 136"/>
                <a:gd name="T60" fmla="*/ 46 w 137"/>
                <a:gd name="T61" fmla="*/ 5 h 136"/>
                <a:gd name="T62" fmla="*/ 38 w 137"/>
                <a:gd name="T63" fmla="*/ 7 h 136"/>
                <a:gd name="T64" fmla="*/ 38 w 137"/>
                <a:gd name="T65" fmla="*/ 17 h 136"/>
                <a:gd name="T66" fmla="*/ 27 w 137"/>
                <a:gd name="T67" fmla="*/ 14 h 136"/>
                <a:gd name="T68" fmla="*/ 27 w 137"/>
                <a:gd name="T69" fmla="*/ 26 h 136"/>
                <a:gd name="T70" fmla="*/ 17 w 137"/>
                <a:gd name="T71" fmla="*/ 23 h 136"/>
                <a:gd name="T72" fmla="*/ 14 w 137"/>
                <a:gd name="T73" fmla="*/ 30 h 136"/>
                <a:gd name="T74" fmla="*/ 11 w 137"/>
                <a:gd name="T75" fmla="*/ 34 h 136"/>
                <a:gd name="T76" fmla="*/ 6 w 137"/>
                <a:gd name="T77" fmla="*/ 41 h 136"/>
                <a:gd name="T78" fmla="*/ 12 w 137"/>
                <a:gd name="T79" fmla="*/ 48 h 136"/>
                <a:gd name="T80" fmla="*/ 2 w 137"/>
                <a:gd name="T81" fmla="*/ 53 h 136"/>
                <a:gd name="T82" fmla="*/ 9 w 137"/>
                <a:gd name="T83" fmla="*/ 62 h 136"/>
                <a:gd name="T84" fmla="*/ 1 w 137"/>
                <a:gd name="T85" fmla="*/ 67 h 136"/>
                <a:gd name="T86" fmla="*/ 2 w 137"/>
                <a:gd name="T87" fmla="*/ 74 h 136"/>
                <a:gd name="T88" fmla="*/ 3 w 137"/>
                <a:gd name="T89" fmla="*/ 79 h 136"/>
                <a:gd name="T90" fmla="*/ 3 w 137"/>
                <a:gd name="T91" fmla="*/ 87 h 136"/>
                <a:gd name="T92" fmla="*/ 13 w 137"/>
                <a:gd name="T93" fmla="*/ 89 h 136"/>
                <a:gd name="T94" fmla="*/ 8 w 137"/>
                <a:gd name="T95" fmla="*/ 100 h 136"/>
                <a:gd name="T96" fmla="*/ 20 w 137"/>
                <a:gd name="T97" fmla="*/ 102 h 136"/>
                <a:gd name="T98" fmla="*/ 16 w 137"/>
                <a:gd name="T99" fmla="*/ 111 h 136"/>
                <a:gd name="T100" fmla="*/ 22 w 137"/>
                <a:gd name="T101" fmla="*/ 115 h 136"/>
                <a:gd name="T102" fmla="*/ 25 w 137"/>
                <a:gd name="T103" fmla="*/ 119 h 136"/>
                <a:gd name="T104" fmla="*/ 31 w 137"/>
                <a:gd name="T105" fmla="*/ 124 h 136"/>
                <a:gd name="T106" fmla="*/ 39 w 137"/>
                <a:gd name="T107" fmla="*/ 120 h 136"/>
                <a:gd name="T108" fmla="*/ 42 w 137"/>
                <a:gd name="T109" fmla="*/ 131 h 136"/>
                <a:gd name="T110" fmla="*/ 53 w 137"/>
                <a:gd name="T111" fmla="*/ 125 h 136"/>
                <a:gd name="T112" fmla="*/ 55 w 137"/>
                <a:gd name="T113" fmla="*/ 135 h 136"/>
                <a:gd name="T114" fmla="*/ 63 w 137"/>
                <a:gd name="T115" fmla="*/ 134 h 136"/>
                <a:gd name="T116" fmla="*/ 68 w 137"/>
                <a:gd name="T117" fmla="*/ 134 h 136"/>
                <a:gd name="T118" fmla="*/ 76 w 137"/>
                <a:gd name="T119" fmla="*/ 135 h 136"/>
                <a:gd name="T120" fmla="*/ 79 w 137"/>
                <a:gd name="T121" fmla="*/ 126 h 136"/>
                <a:gd name="T122" fmla="*/ 89 w 137"/>
                <a:gd name="T123" fmla="*/ 133 h 136"/>
                <a:gd name="T124" fmla="*/ 93 w 137"/>
                <a:gd name="T125" fmla="*/ 1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136">
                  <a:moveTo>
                    <a:pt x="97" y="128"/>
                  </a:moveTo>
                  <a:cubicBezTo>
                    <a:pt x="97" y="128"/>
                    <a:pt x="98" y="129"/>
                    <a:pt x="98" y="129"/>
                  </a:cubicBezTo>
                  <a:cubicBezTo>
                    <a:pt x="99" y="129"/>
                    <a:pt x="99" y="129"/>
                    <a:pt x="100" y="129"/>
                  </a:cubicBezTo>
                  <a:cubicBezTo>
                    <a:pt x="100" y="128"/>
                    <a:pt x="101" y="128"/>
                    <a:pt x="101" y="127"/>
                  </a:cubicBezTo>
                  <a:cubicBezTo>
                    <a:pt x="101" y="127"/>
                    <a:pt x="101" y="126"/>
                    <a:pt x="101" y="126"/>
                  </a:cubicBezTo>
                  <a:cubicBezTo>
                    <a:pt x="101" y="125"/>
                    <a:pt x="100" y="122"/>
                    <a:pt x="98" y="119"/>
                  </a:cubicBezTo>
                  <a:cubicBezTo>
                    <a:pt x="100" y="119"/>
                    <a:pt x="101" y="118"/>
                    <a:pt x="102" y="117"/>
                  </a:cubicBezTo>
                  <a:cubicBezTo>
                    <a:pt x="104" y="119"/>
                    <a:pt x="106" y="121"/>
                    <a:pt x="107" y="122"/>
                  </a:cubicBezTo>
                  <a:cubicBezTo>
                    <a:pt x="107" y="122"/>
                    <a:pt x="108" y="123"/>
                    <a:pt x="108" y="123"/>
                  </a:cubicBezTo>
                  <a:cubicBezTo>
                    <a:pt x="109" y="123"/>
                    <a:pt x="109" y="123"/>
                    <a:pt x="110" y="122"/>
                  </a:cubicBezTo>
                  <a:cubicBezTo>
                    <a:pt x="110" y="122"/>
                    <a:pt x="111" y="121"/>
                    <a:pt x="111" y="121"/>
                  </a:cubicBezTo>
                  <a:cubicBezTo>
                    <a:pt x="111" y="120"/>
                    <a:pt x="111" y="120"/>
                    <a:pt x="110" y="119"/>
                  </a:cubicBezTo>
                  <a:cubicBezTo>
                    <a:pt x="110" y="119"/>
                    <a:pt x="108" y="116"/>
                    <a:pt x="107" y="113"/>
                  </a:cubicBezTo>
                  <a:cubicBezTo>
                    <a:pt x="108" y="112"/>
                    <a:pt x="109" y="111"/>
                    <a:pt x="110" y="110"/>
                  </a:cubicBezTo>
                  <a:cubicBezTo>
                    <a:pt x="112" y="112"/>
                    <a:pt x="115" y="114"/>
                    <a:pt x="116" y="115"/>
                  </a:cubicBezTo>
                  <a:cubicBezTo>
                    <a:pt x="116" y="115"/>
                    <a:pt x="117" y="115"/>
                    <a:pt x="117" y="115"/>
                  </a:cubicBezTo>
                  <a:cubicBezTo>
                    <a:pt x="118" y="115"/>
                    <a:pt x="118" y="115"/>
                    <a:pt x="119" y="114"/>
                  </a:cubicBezTo>
                  <a:cubicBezTo>
                    <a:pt x="119" y="114"/>
                    <a:pt x="119" y="113"/>
                    <a:pt x="119" y="113"/>
                  </a:cubicBezTo>
                  <a:cubicBezTo>
                    <a:pt x="119" y="112"/>
                    <a:pt x="119" y="111"/>
                    <a:pt x="119" y="111"/>
                  </a:cubicBezTo>
                  <a:cubicBezTo>
                    <a:pt x="118" y="111"/>
                    <a:pt x="116" y="108"/>
                    <a:pt x="114" y="106"/>
                  </a:cubicBezTo>
                  <a:cubicBezTo>
                    <a:pt x="115" y="105"/>
                    <a:pt x="116" y="104"/>
                    <a:pt x="117" y="102"/>
                  </a:cubicBezTo>
                  <a:cubicBezTo>
                    <a:pt x="119" y="104"/>
                    <a:pt x="122" y="105"/>
                    <a:pt x="123" y="106"/>
                  </a:cubicBezTo>
                  <a:cubicBezTo>
                    <a:pt x="123" y="106"/>
                    <a:pt x="124" y="106"/>
                    <a:pt x="125" y="106"/>
                  </a:cubicBezTo>
                  <a:cubicBezTo>
                    <a:pt x="125" y="105"/>
                    <a:pt x="126" y="105"/>
                    <a:pt x="126" y="105"/>
                  </a:cubicBezTo>
                  <a:cubicBezTo>
                    <a:pt x="126" y="104"/>
                    <a:pt x="126" y="104"/>
                    <a:pt x="126" y="103"/>
                  </a:cubicBezTo>
                  <a:cubicBezTo>
                    <a:pt x="126" y="102"/>
                    <a:pt x="126" y="102"/>
                    <a:pt x="125" y="102"/>
                  </a:cubicBezTo>
                  <a:cubicBezTo>
                    <a:pt x="125" y="101"/>
                    <a:pt x="122" y="99"/>
                    <a:pt x="120" y="97"/>
                  </a:cubicBezTo>
                  <a:cubicBezTo>
                    <a:pt x="121" y="96"/>
                    <a:pt x="121" y="95"/>
                    <a:pt x="122" y="93"/>
                  </a:cubicBezTo>
                  <a:cubicBezTo>
                    <a:pt x="125" y="94"/>
                    <a:pt x="128" y="95"/>
                    <a:pt x="129" y="96"/>
                  </a:cubicBezTo>
                  <a:cubicBezTo>
                    <a:pt x="129" y="96"/>
                    <a:pt x="130" y="96"/>
                    <a:pt x="130" y="95"/>
                  </a:cubicBezTo>
                  <a:cubicBezTo>
                    <a:pt x="131" y="95"/>
                    <a:pt x="131" y="95"/>
                    <a:pt x="131" y="94"/>
                  </a:cubicBezTo>
                  <a:cubicBezTo>
                    <a:pt x="132" y="94"/>
                    <a:pt x="132" y="93"/>
                    <a:pt x="131" y="92"/>
                  </a:cubicBezTo>
                  <a:cubicBezTo>
                    <a:pt x="131" y="92"/>
                    <a:pt x="131" y="91"/>
                    <a:pt x="130" y="91"/>
                  </a:cubicBezTo>
                  <a:cubicBezTo>
                    <a:pt x="130" y="91"/>
                    <a:pt x="127" y="89"/>
                    <a:pt x="124" y="88"/>
                  </a:cubicBezTo>
                  <a:cubicBezTo>
                    <a:pt x="125" y="86"/>
                    <a:pt x="125" y="85"/>
                    <a:pt x="126" y="84"/>
                  </a:cubicBezTo>
                  <a:cubicBezTo>
                    <a:pt x="129" y="84"/>
                    <a:pt x="132" y="85"/>
                    <a:pt x="132" y="85"/>
                  </a:cubicBezTo>
                  <a:cubicBezTo>
                    <a:pt x="133" y="85"/>
                    <a:pt x="134" y="84"/>
                    <a:pt x="134" y="84"/>
                  </a:cubicBezTo>
                  <a:cubicBezTo>
                    <a:pt x="135" y="84"/>
                    <a:pt x="135" y="83"/>
                    <a:pt x="135" y="83"/>
                  </a:cubicBezTo>
                  <a:cubicBezTo>
                    <a:pt x="135" y="82"/>
                    <a:pt x="135" y="82"/>
                    <a:pt x="135" y="81"/>
                  </a:cubicBezTo>
                  <a:cubicBezTo>
                    <a:pt x="135" y="81"/>
                    <a:pt x="134" y="80"/>
                    <a:pt x="133" y="80"/>
                  </a:cubicBezTo>
                  <a:cubicBezTo>
                    <a:pt x="133" y="80"/>
                    <a:pt x="130" y="79"/>
                    <a:pt x="127" y="78"/>
                  </a:cubicBezTo>
                  <a:cubicBezTo>
                    <a:pt x="127" y="76"/>
                    <a:pt x="127" y="75"/>
                    <a:pt x="127" y="74"/>
                  </a:cubicBezTo>
                  <a:cubicBezTo>
                    <a:pt x="130" y="73"/>
                    <a:pt x="134" y="73"/>
                    <a:pt x="134" y="73"/>
                  </a:cubicBezTo>
                  <a:cubicBezTo>
                    <a:pt x="135" y="73"/>
                    <a:pt x="136" y="73"/>
                    <a:pt x="136" y="72"/>
                  </a:cubicBezTo>
                  <a:cubicBezTo>
                    <a:pt x="136" y="72"/>
                    <a:pt x="136" y="72"/>
                    <a:pt x="137" y="71"/>
                  </a:cubicBezTo>
                  <a:cubicBezTo>
                    <a:pt x="137" y="70"/>
                    <a:pt x="136" y="70"/>
                    <a:pt x="136" y="69"/>
                  </a:cubicBezTo>
                  <a:cubicBezTo>
                    <a:pt x="136" y="69"/>
                    <a:pt x="135" y="69"/>
                    <a:pt x="135" y="68"/>
                  </a:cubicBezTo>
                  <a:cubicBezTo>
                    <a:pt x="134" y="68"/>
                    <a:pt x="131" y="68"/>
                    <a:pt x="128" y="68"/>
                  </a:cubicBezTo>
                  <a:cubicBezTo>
                    <a:pt x="128" y="66"/>
                    <a:pt x="128" y="65"/>
                    <a:pt x="128" y="63"/>
                  </a:cubicBezTo>
                  <a:cubicBezTo>
                    <a:pt x="130" y="62"/>
                    <a:pt x="134" y="62"/>
                    <a:pt x="134" y="62"/>
                  </a:cubicBezTo>
                  <a:cubicBezTo>
                    <a:pt x="135" y="61"/>
                    <a:pt x="135" y="61"/>
                    <a:pt x="136" y="61"/>
                  </a:cubicBezTo>
                  <a:cubicBezTo>
                    <a:pt x="136" y="60"/>
                    <a:pt x="136" y="60"/>
                    <a:pt x="136" y="59"/>
                  </a:cubicBezTo>
                  <a:cubicBezTo>
                    <a:pt x="136" y="58"/>
                    <a:pt x="136" y="58"/>
                    <a:pt x="135" y="58"/>
                  </a:cubicBezTo>
                  <a:cubicBezTo>
                    <a:pt x="135" y="57"/>
                    <a:pt x="134" y="57"/>
                    <a:pt x="134" y="57"/>
                  </a:cubicBezTo>
                  <a:cubicBezTo>
                    <a:pt x="133" y="57"/>
                    <a:pt x="130" y="57"/>
                    <a:pt x="127" y="57"/>
                  </a:cubicBezTo>
                  <a:cubicBezTo>
                    <a:pt x="127" y="56"/>
                    <a:pt x="126" y="54"/>
                    <a:pt x="126" y="53"/>
                  </a:cubicBezTo>
                  <a:cubicBezTo>
                    <a:pt x="129" y="52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49"/>
                  </a:cubicBezTo>
                  <a:cubicBezTo>
                    <a:pt x="134" y="49"/>
                    <a:pt x="134" y="48"/>
                    <a:pt x="133" y="47"/>
                  </a:cubicBezTo>
                  <a:cubicBezTo>
                    <a:pt x="133" y="47"/>
                    <a:pt x="133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30" y="46"/>
                    <a:pt x="127" y="47"/>
                    <a:pt x="124" y="47"/>
                  </a:cubicBezTo>
                  <a:cubicBezTo>
                    <a:pt x="123" y="46"/>
                    <a:pt x="123" y="45"/>
                    <a:pt x="122" y="43"/>
                  </a:cubicBezTo>
                  <a:cubicBezTo>
                    <a:pt x="125" y="42"/>
                    <a:pt x="128" y="40"/>
                    <a:pt x="128" y="39"/>
                  </a:cubicBezTo>
                  <a:cubicBezTo>
                    <a:pt x="129" y="39"/>
                    <a:pt x="129" y="39"/>
                    <a:pt x="129" y="38"/>
                  </a:cubicBezTo>
                  <a:cubicBezTo>
                    <a:pt x="129" y="37"/>
                    <a:pt x="129" y="37"/>
                    <a:pt x="129" y="36"/>
                  </a:cubicBezTo>
                  <a:cubicBezTo>
                    <a:pt x="129" y="36"/>
                    <a:pt x="128" y="36"/>
                    <a:pt x="128" y="35"/>
                  </a:cubicBezTo>
                  <a:cubicBezTo>
                    <a:pt x="127" y="35"/>
                    <a:pt x="127" y="35"/>
                    <a:pt x="126" y="35"/>
                  </a:cubicBezTo>
                  <a:cubicBezTo>
                    <a:pt x="125" y="36"/>
                    <a:pt x="122" y="37"/>
                    <a:pt x="120" y="38"/>
                  </a:cubicBezTo>
                  <a:cubicBezTo>
                    <a:pt x="119" y="37"/>
                    <a:pt x="118" y="35"/>
                    <a:pt x="117" y="34"/>
                  </a:cubicBezTo>
                  <a:cubicBezTo>
                    <a:pt x="119" y="32"/>
                    <a:pt x="122" y="30"/>
                    <a:pt x="122" y="29"/>
                  </a:cubicBezTo>
                  <a:cubicBezTo>
                    <a:pt x="123" y="29"/>
                    <a:pt x="123" y="29"/>
                    <a:pt x="123" y="28"/>
                  </a:cubicBezTo>
                  <a:cubicBezTo>
                    <a:pt x="123" y="27"/>
                    <a:pt x="123" y="27"/>
                    <a:pt x="123" y="26"/>
                  </a:cubicBezTo>
                  <a:cubicBezTo>
                    <a:pt x="122" y="26"/>
                    <a:pt x="122" y="26"/>
                    <a:pt x="121" y="25"/>
                  </a:cubicBezTo>
                  <a:cubicBezTo>
                    <a:pt x="121" y="25"/>
                    <a:pt x="120" y="25"/>
                    <a:pt x="119" y="26"/>
                  </a:cubicBezTo>
                  <a:cubicBezTo>
                    <a:pt x="119" y="26"/>
                    <a:pt x="116" y="28"/>
                    <a:pt x="113" y="29"/>
                  </a:cubicBezTo>
                  <a:cubicBezTo>
                    <a:pt x="113" y="28"/>
                    <a:pt x="112" y="27"/>
                    <a:pt x="111" y="26"/>
                  </a:cubicBezTo>
                  <a:cubicBezTo>
                    <a:pt x="112" y="24"/>
                    <a:pt x="114" y="21"/>
                    <a:pt x="115" y="21"/>
                  </a:cubicBezTo>
                  <a:cubicBezTo>
                    <a:pt x="115" y="20"/>
                    <a:pt x="115" y="20"/>
                    <a:pt x="115" y="19"/>
                  </a:cubicBezTo>
                  <a:cubicBezTo>
                    <a:pt x="115" y="18"/>
                    <a:pt x="115" y="18"/>
                    <a:pt x="114" y="18"/>
                  </a:cubicBezTo>
                  <a:cubicBezTo>
                    <a:pt x="114" y="17"/>
                    <a:pt x="113" y="17"/>
                    <a:pt x="113" y="17"/>
                  </a:cubicBezTo>
                  <a:cubicBezTo>
                    <a:pt x="112" y="17"/>
                    <a:pt x="112" y="17"/>
                    <a:pt x="111" y="17"/>
                  </a:cubicBezTo>
                  <a:cubicBezTo>
                    <a:pt x="111" y="18"/>
                    <a:pt x="108" y="20"/>
                    <a:pt x="106" y="22"/>
                  </a:cubicBezTo>
                  <a:cubicBezTo>
                    <a:pt x="105" y="21"/>
                    <a:pt x="104" y="20"/>
                    <a:pt x="103" y="20"/>
                  </a:cubicBezTo>
                  <a:cubicBezTo>
                    <a:pt x="104" y="17"/>
                    <a:pt x="106" y="14"/>
                    <a:pt x="106" y="13"/>
                  </a:cubicBezTo>
                  <a:cubicBezTo>
                    <a:pt x="106" y="13"/>
                    <a:pt x="106" y="12"/>
                    <a:pt x="106" y="12"/>
                  </a:cubicBezTo>
                  <a:cubicBezTo>
                    <a:pt x="106" y="11"/>
                    <a:pt x="105" y="11"/>
                    <a:pt x="105" y="10"/>
                  </a:cubicBezTo>
                  <a:cubicBezTo>
                    <a:pt x="104" y="10"/>
                    <a:pt x="104" y="10"/>
                    <a:pt x="103" y="10"/>
                  </a:cubicBezTo>
                  <a:cubicBezTo>
                    <a:pt x="103" y="10"/>
                    <a:pt x="102" y="10"/>
                    <a:pt x="102" y="11"/>
                  </a:cubicBezTo>
                  <a:cubicBezTo>
                    <a:pt x="101" y="11"/>
                    <a:pt x="99" y="14"/>
                    <a:pt x="98" y="16"/>
                  </a:cubicBezTo>
                  <a:cubicBezTo>
                    <a:pt x="96" y="16"/>
                    <a:pt x="95" y="15"/>
                    <a:pt x="94" y="14"/>
                  </a:cubicBezTo>
                  <a:cubicBezTo>
                    <a:pt x="95" y="11"/>
                    <a:pt x="96" y="8"/>
                    <a:pt x="96" y="8"/>
                  </a:cubicBezTo>
                  <a:cubicBezTo>
                    <a:pt x="96" y="7"/>
                    <a:pt x="96" y="6"/>
                    <a:pt x="96" y="6"/>
                  </a:cubicBezTo>
                  <a:cubicBezTo>
                    <a:pt x="95" y="5"/>
                    <a:pt x="95" y="5"/>
                    <a:pt x="94" y="5"/>
                  </a:cubicBezTo>
                  <a:cubicBezTo>
                    <a:pt x="94" y="5"/>
                    <a:pt x="93" y="5"/>
                    <a:pt x="93" y="5"/>
                  </a:cubicBezTo>
                  <a:cubicBezTo>
                    <a:pt x="92" y="5"/>
                    <a:pt x="92" y="5"/>
                    <a:pt x="92" y="6"/>
                  </a:cubicBezTo>
                  <a:cubicBezTo>
                    <a:pt x="91" y="6"/>
                    <a:pt x="90" y="9"/>
                    <a:pt x="88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4" y="8"/>
                    <a:pt x="85" y="4"/>
                    <a:pt x="85" y="4"/>
                  </a:cubicBezTo>
                  <a:cubicBezTo>
                    <a:pt x="85" y="3"/>
                    <a:pt x="85" y="3"/>
                    <a:pt x="85" y="2"/>
                  </a:cubicBezTo>
                  <a:cubicBezTo>
                    <a:pt x="84" y="2"/>
                    <a:pt x="84" y="1"/>
                    <a:pt x="83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81" y="2"/>
                    <a:pt x="81" y="2"/>
                    <a:pt x="80" y="3"/>
                  </a:cubicBezTo>
                  <a:cubicBezTo>
                    <a:pt x="80" y="3"/>
                    <a:pt x="79" y="7"/>
                    <a:pt x="78" y="9"/>
                  </a:cubicBezTo>
                  <a:cubicBezTo>
                    <a:pt x="77" y="9"/>
                    <a:pt x="75" y="9"/>
                    <a:pt x="74" y="9"/>
                  </a:cubicBezTo>
                  <a:cubicBezTo>
                    <a:pt x="74" y="6"/>
                    <a:pt x="74" y="2"/>
                    <a:pt x="74" y="2"/>
                  </a:cubicBezTo>
                  <a:cubicBezTo>
                    <a:pt x="74" y="1"/>
                    <a:pt x="73" y="1"/>
                    <a:pt x="73" y="0"/>
                  </a:cubicBezTo>
                  <a:cubicBezTo>
                    <a:pt x="72" y="0"/>
                    <a:pt x="72" y="0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69" y="1"/>
                    <a:pt x="69" y="1"/>
                    <a:pt x="69" y="2"/>
                  </a:cubicBezTo>
                  <a:cubicBezTo>
                    <a:pt x="69" y="2"/>
                    <a:pt x="68" y="6"/>
                    <a:pt x="68" y="9"/>
                  </a:cubicBezTo>
                  <a:cubicBezTo>
                    <a:pt x="66" y="9"/>
                    <a:pt x="65" y="9"/>
                    <a:pt x="64" y="9"/>
                  </a:cubicBezTo>
                  <a:cubicBezTo>
                    <a:pt x="63" y="6"/>
                    <a:pt x="62" y="3"/>
                    <a:pt x="62" y="2"/>
                  </a:cubicBezTo>
                  <a:cubicBezTo>
                    <a:pt x="62" y="1"/>
                    <a:pt x="62" y="1"/>
                    <a:pt x="61" y="1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59" y="0"/>
                    <a:pt x="58" y="1"/>
                    <a:pt x="58" y="1"/>
                  </a:cubicBezTo>
                  <a:cubicBezTo>
                    <a:pt x="58" y="1"/>
                    <a:pt x="57" y="2"/>
                    <a:pt x="57" y="3"/>
                  </a:cubicBezTo>
                  <a:cubicBezTo>
                    <a:pt x="57" y="3"/>
                    <a:pt x="57" y="7"/>
                    <a:pt x="58" y="10"/>
                  </a:cubicBezTo>
                  <a:cubicBezTo>
                    <a:pt x="56" y="10"/>
                    <a:pt x="55" y="10"/>
                    <a:pt x="53" y="10"/>
                  </a:cubicBezTo>
                  <a:cubicBezTo>
                    <a:pt x="52" y="8"/>
                    <a:pt x="51" y="5"/>
                    <a:pt x="51" y="4"/>
                  </a:cubicBezTo>
                  <a:cubicBezTo>
                    <a:pt x="50" y="4"/>
                    <a:pt x="50" y="3"/>
                    <a:pt x="49" y="3"/>
                  </a:cubicBezTo>
                  <a:cubicBezTo>
                    <a:pt x="49" y="3"/>
                    <a:pt x="48" y="3"/>
                    <a:pt x="48" y="3"/>
                  </a:cubicBezTo>
                  <a:cubicBezTo>
                    <a:pt x="47" y="3"/>
                    <a:pt x="47" y="3"/>
                    <a:pt x="46" y="4"/>
                  </a:cubicBezTo>
                  <a:cubicBezTo>
                    <a:pt x="46" y="4"/>
                    <a:pt x="46" y="5"/>
                    <a:pt x="46" y="5"/>
                  </a:cubicBezTo>
                  <a:cubicBezTo>
                    <a:pt x="46" y="6"/>
                    <a:pt x="47" y="9"/>
                    <a:pt x="48" y="12"/>
                  </a:cubicBezTo>
                  <a:cubicBezTo>
                    <a:pt x="46" y="13"/>
                    <a:pt x="45" y="13"/>
                    <a:pt x="44" y="14"/>
                  </a:cubicBezTo>
                  <a:cubicBezTo>
                    <a:pt x="42" y="11"/>
                    <a:pt x="40" y="9"/>
                    <a:pt x="40" y="8"/>
                  </a:cubicBezTo>
                  <a:cubicBezTo>
                    <a:pt x="40" y="8"/>
                    <a:pt x="39" y="7"/>
                    <a:pt x="38" y="7"/>
                  </a:cubicBezTo>
                  <a:cubicBezTo>
                    <a:pt x="38" y="7"/>
                    <a:pt x="37" y="7"/>
                    <a:pt x="37" y="7"/>
                  </a:cubicBezTo>
                  <a:cubicBezTo>
                    <a:pt x="36" y="8"/>
                    <a:pt x="36" y="8"/>
                    <a:pt x="36" y="9"/>
                  </a:cubicBezTo>
                  <a:cubicBezTo>
                    <a:pt x="36" y="9"/>
                    <a:pt x="36" y="10"/>
                    <a:pt x="36" y="10"/>
                  </a:cubicBezTo>
                  <a:cubicBezTo>
                    <a:pt x="36" y="11"/>
                    <a:pt x="37" y="14"/>
                    <a:pt x="38" y="17"/>
                  </a:cubicBezTo>
                  <a:cubicBezTo>
                    <a:pt x="37" y="17"/>
                    <a:pt x="36" y="18"/>
                    <a:pt x="35" y="19"/>
                  </a:cubicBezTo>
                  <a:cubicBezTo>
                    <a:pt x="33" y="17"/>
                    <a:pt x="30" y="14"/>
                    <a:pt x="30" y="14"/>
                  </a:cubicBezTo>
                  <a:cubicBezTo>
                    <a:pt x="30" y="14"/>
                    <a:pt x="29" y="13"/>
                    <a:pt x="28" y="13"/>
                  </a:cubicBezTo>
                  <a:cubicBezTo>
                    <a:pt x="28" y="13"/>
                    <a:pt x="27" y="13"/>
                    <a:pt x="27" y="14"/>
                  </a:cubicBezTo>
                  <a:cubicBezTo>
                    <a:pt x="26" y="14"/>
                    <a:pt x="26" y="15"/>
                    <a:pt x="26" y="15"/>
                  </a:cubicBezTo>
                  <a:cubicBezTo>
                    <a:pt x="26" y="16"/>
                    <a:pt x="26" y="16"/>
                    <a:pt x="26" y="17"/>
                  </a:cubicBezTo>
                  <a:cubicBezTo>
                    <a:pt x="27" y="17"/>
                    <a:pt x="28" y="20"/>
                    <a:pt x="30" y="23"/>
                  </a:cubicBezTo>
                  <a:cubicBezTo>
                    <a:pt x="29" y="24"/>
                    <a:pt x="28" y="25"/>
                    <a:pt x="27" y="26"/>
                  </a:cubicBezTo>
                  <a:cubicBezTo>
                    <a:pt x="24" y="24"/>
                    <a:pt x="22" y="22"/>
                    <a:pt x="21" y="21"/>
                  </a:cubicBezTo>
                  <a:cubicBezTo>
                    <a:pt x="21" y="21"/>
                    <a:pt x="20" y="21"/>
                    <a:pt x="20" y="21"/>
                  </a:cubicBezTo>
                  <a:cubicBezTo>
                    <a:pt x="19" y="21"/>
                    <a:pt x="18" y="21"/>
                    <a:pt x="18" y="22"/>
                  </a:cubicBezTo>
                  <a:cubicBezTo>
                    <a:pt x="18" y="22"/>
                    <a:pt x="17" y="23"/>
                    <a:pt x="17" y="23"/>
                  </a:cubicBezTo>
                  <a:cubicBezTo>
                    <a:pt x="17" y="24"/>
                    <a:pt x="18" y="25"/>
                    <a:pt x="18" y="25"/>
                  </a:cubicBezTo>
                  <a:cubicBezTo>
                    <a:pt x="18" y="25"/>
                    <a:pt x="21" y="28"/>
                    <a:pt x="23" y="30"/>
                  </a:cubicBezTo>
                  <a:cubicBezTo>
                    <a:pt x="22" y="31"/>
                    <a:pt x="21" y="32"/>
                    <a:pt x="20" y="34"/>
                  </a:cubicBezTo>
                  <a:cubicBezTo>
                    <a:pt x="17" y="32"/>
                    <a:pt x="14" y="31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30"/>
                    <a:pt x="11" y="31"/>
                    <a:pt x="11" y="31"/>
                  </a:cubicBezTo>
                  <a:cubicBezTo>
                    <a:pt x="10" y="32"/>
                    <a:pt x="10" y="32"/>
                    <a:pt x="10" y="33"/>
                  </a:cubicBezTo>
                  <a:cubicBezTo>
                    <a:pt x="11" y="33"/>
                    <a:pt x="11" y="34"/>
                    <a:pt x="11" y="34"/>
                  </a:cubicBezTo>
                  <a:cubicBezTo>
                    <a:pt x="12" y="35"/>
                    <a:pt x="14" y="37"/>
                    <a:pt x="17" y="39"/>
                  </a:cubicBezTo>
                  <a:cubicBezTo>
                    <a:pt x="16" y="40"/>
                    <a:pt x="15" y="41"/>
                    <a:pt x="15" y="42"/>
                  </a:cubicBezTo>
                  <a:cubicBezTo>
                    <a:pt x="12" y="42"/>
                    <a:pt x="9" y="41"/>
                    <a:pt x="8" y="40"/>
                  </a:cubicBezTo>
                  <a:cubicBezTo>
                    <a:pt x="8" y="40"/>
                    <a:pt x="7" y="40"/>
                    <a:pt x="6" y="41"/>
                  </a:cubicBezTo>
                  <a:cubicBezTo>
                    <a:pt x="6" y="41"/>
                    <a:pt x="6" y="41"/>
                    <a:pt x="5" y="42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5" y="44"/>
                    <a:pt x="6" y="45"/>
                    <a:pt x="6" y="45"/>
                  </a:cubicBezTo>
                  <a:cubicBezTo>
                    <a:pt x="7" y="45"/>
                    <a:pt x="10" y="47"/>
                    <a:pt x="12" y="48"/>
                  </a:cubicBezTo>
                  <a:cubicBezTo>
                    <a:pt x="12" y="49"/>
                    <a:pt x="12" y="51"/>
                    <a:pt x="11" y="52"/>
                  </a:cubicBezTo>
                  <a:cubicBezTo>
                    <a:pt x="8" y="52"/>
                    <a:pt x="5" y="51"/>
                    <a:pt x="4" y="51"/>
                  </a:cubicBezTo>
                  <a:cubicBezTo>
                    <a:pt x="4" y="51"/>
                    <a:pt x="3" y="52"/>
                    <a:pt x="3" y="52"/>
                  </a:cubicBezTo>
                  <a:cubicBezTo>
                    <a:pt x="2" y="52"/>
                    <a:pt x="2" y="53"/>
                    <a:pt x="2" y="53"/>
                  </a:cubicBezTo>
                  <a:cubicBezTo>
                    <a:pt x="2" y="54"/>
                    <a:pt x="2" y="54"/>
                    <a:pt x="2" y="55"/>
                  </a:cubicBezTo>
                  <a:cubicBezTo>
                    <a:pt x="2" y="55"/>
                    <a:pt x="3" y="56"/>
                    <a:pt x="3" y="56"/>
                  </a:cubicBezTo>
                  <a:cubicBezTo>
                    <a:pt x="4" y="56"/>
                    <a:pt x="7" y="57"/>
                    <a:pt x="10" y="58"/>
                  </a:cubicBezTo>
                  <a:cubicBezTo>
                    <a:pt x="10" y="60"/>
                    <a:pt x="9" y="61"/>
                    <a:pt x="9" y="62"/>
                  </a:cubicBezTo>
                  <a:cubicBezTo>
                    <a:pt x="6" y="63"/>
                    <a:pt x="3" y="63"/>
                    <a:pt x="2" y="63"/>
                  </a:cubicBezTo>
                  <a:cubicBezTo>
                    <a:pt x="2" y="63"/>
                    <a:pt x="1" y="63"/>
                    <a:pt x="1" y="64"/>
                  </a:cubicBezTo>
                  <a:cubicBezTo>
                    <a:pt x="1" y="64"/>
                    <a:pt x="0" y="64"/>
                    <a:pt x="0" y="65"/>
                  </a:cubicBezTo>
                  <a:cubicBezTo>
                    <a:pt x="0" y="66"/>
                    <a:pt x="0" y="66"/>
                    <a:pt x="1" y="67"/>
                  </a:cubicBezTo>
                  <a:cubicBezTo>
                    <a:pt x="1" y="67"/>
                    <a:pt x="2" y="67"/>
                    <a:pt x="2" y="68"/>
                  </a:cubicBezTo>
                  <a:cubicBezTo>
                    <a:pt x="3" y="68"/>
                    <a:pt x="6" y="68"/>
                    <a:pt x="9" y="68"/>
                  </a:cubicBezTo>
                  <a:cubicBezTo>
                    <a:pt x="9" y="70"/>
                    <a:pt x="9" y="71"/>
                    <a:pt x="9" y="73"/>
                  </a:cubicBezTo>
                  <a:cubicBezTo>
                    <a:pt x="6" y="73"/>
                    <a:pt x="3" y="74"/>
                    <a:pt x="2" y="74"/>
                  </a:cubicBezTo>
                  <a:cubicBezTo>
                    <a:pt x="2" y="74"/>
                    <a:pt x="1" y="75"/>
                    <a:pt x="1" y="75"/>
                  </a:cubicBezTo>
                  <a:cubicBezTo>
                    <a:pt x="1" y="76"/>
                    <a:pt x="1" y="76"/>
                    <a:pt x="1" y="77"/>
                  </a:cubicBezTo>
                  <a:cubicBezTo>
                    <a:pt x="1" y="77"/>
                    <a:pt x="1" y="78"/>
                    <a:pt x="2" y="78"/>
                  </a:cubicBezTo>
                  <a:cubicBezTo>
                    <a:pt x="2" y="79"/>
                    <a:pt x="2" y="79"/>
                    <a:pt x="3" y="79"/>
                  </a:cubicBezTo>
                  <a:cubicBezTo>
                    <a:pt x="4" y="79"/>
                    <a:pt x="7" y="79"/>
                    <a:pt x="10" y="79"/>
                  </a:cubicBezTo>
                  <a:cubicBezTo>
                    <a:pt x="10" y="80"/>
                    <a:pt x="11" y="82"/>
                    <a:pt x="11" y="83"/>
                  </a:cubicBezTo>
                  <a:cubicBezTo>
                    <a:pt x="8" y="84"/>
                    <a:pt x="5" y="85"/>
                    <a:pt x="5" y="86"/>
                  </a:cubicBezTo>
                  <a:cubicBezTo>
                    <a:pt x="4" y="86"/>
                    <a:pt x="4" y="86"/>
                    <a:pt x="3" y="87"/>
                  </a:cubicBezTo>
                  <a:cubicBezTo>
                    <a:pt x="3" y="87"/>
                    <a:pt x="3" y="88"/>
                    <a:pt x="3" y="89"/>
                  </a:cubicBezTo>
                  <a:cubicBezTo>
                    <a:pt x="4" y="89"/>
                    <a:pt x="4" y="90"/>
                    <a:pt x="4" y="90"/>
                  </a:cubicBezTo>
                  <a:cubicBezTo>
                    <a:pt x="5" y="90"/>
                    <a:pt x="5" y="90"/>
                    <a:pt x="6" y="90"/>
                  </a:cubicBezTo>
                  <a:cubicBezTo>
                    <a:pt x="7" y="90"/>
                    <a:pt x="10" y="89"/>
                    <a:pt x="13" y="89"/>
                  </a:cubicBezTo>
                  <a:cubicBezTo>
                    <a:pt x="13" y="90"/>
                    <a:pt x="14" y="91"/>
                    <a:pt x="14" y="93"/>
                  </a:cubicBezTo>
                  <a:cubicBezTo>
                    <a:pt x="12" y="94"/>
                    <a:pt x="9" y="96"/>
                    <a:pt x="9" y="97"/>
                  </a:cubicBezTo>
                  <a:cubicBezTo>
                    <a:pt x="8" y="97"/>
                    <a:pt x="8" y="97"/>
                    <a:pt x="8" y="98"/>
                  </a:cubicBezTo>
                  <a:cubicBezTo>
                    <a:pt x="8" y="98"/>
                    <a:pt x="8" y="99"/>
                    <a:pt x="8" y="100"/>
                  </a:cubicBezTo>
                  <a:cubicBezTo>
                    <a:pt x="8" y="100"/>
                    <a:pt x="9" y="100"/>
                    <a:pt x="9" y="101"/>
                  </a:cubicBezTo>
                  <a:cubicBezTo>
                    <a:pt x="10" y="101"/>
                    <a:pt x="10" y="101"/>
                    <a:pt x="11" y="101"/>
                  </a:cubicBezTo>
                  <a:cubicBezTo>
                    <a:pt x="11" y="100"/>
                    <a:pt x="14" y="99"/>
                    <a:pt x="17" y="98"/>
                  </a:cubicBezTo>
                  <a:cubicBezTo>
                    <a:pt x="18" y="99"/>
                    <a:pt x="19" y="101"/>
                    <a:pt x="20" y="102"/>
                  </a:cubicBezTo>
                  <a:cubicBezTo>
                    <a:pt x="17" y="104"/>
                    <a:pt x="15" y="106"/>
                    <a:pt x="14" y="107"/>
                  </a:cubicBezTo>
                  <a:cubicBezTo>
                    <a:pt x="14" y="107"/>
                    <a:pt x="14" y="107"/>
                    <a:pt x="14" y="108"/>
                  </a:cubicBezTo>
                  <a:cubicBezTo>
                    <a:pt x="14" y="109"/>
                    <a:pt x="14" y="109"/>
                    <a:pt x="14" y="110"/>
                  </a:cubicBezTo>
                  <a:cubicBezTo>
                    <a:pt x="15" y="110"/>
                    <a:pt x="15" y="110"/>
                    <a:pt x="16" y="111"/>
                  </a:cubicBezTo>
                  <a:cubicBezTo>
                    <a:pt x="16" y="111"/>
                    <a:pt x="17" y="111"/>
                    <a:pt x="17" y="110"/>
                  </a:cubicBezTo>
                  <a:cubicBezTo>
                    <a:pt x="18" y="110"/>
                    <a:pt x="21" y="108"/>
                    <a:pt x="23" y="107"/>
                  </a:cubicBezTo>
                  <a:cubicBezTo>
                    <a:pt x="24" y="108"/>
                    <a:pt x="25" y="109"/>
                    <a:pt x="26" y="110"/>
                  </a:cubicBezTo>
                  <a:cubicBezTo>
                    <a:pt x="24" y="112"/>
                    <a:pt x="22" y="115"/>
                    <a:pt x="22" y="115"/>
                  </a:cubicBezTo>
                  <a:cubicBezTo>
                    <a:pt x="22" y="116"/>
                    <a:pt x="21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23" y="119"/>
                    <a:pt x="23" y="119"/>
                    <a:pt x="24" y="119"/>
                  </a:cubicBezTo>
                  <a:cubicBezTo>
                    <a:pt x="24" y="119"/>
                    <a:pt x="25" y="119"/>
                    <a:pt x="25" y="119"/>
                  </a:cubicBezTo>
                  <a:cubicBezTo>
                    <a:pt x="26" y="118"/>
                    <a:pt x="28" y="116"/>
                    <a:pt x="31" y="114"/>
                  </a:cubicBezTo>
                  <a:cubicBezTo>
                    <a:pt x="32" y="115"/>
                    <a:pt x="33" y="116"/>
                    <a:pt x="34" y="116"/>
                  </a:cubicBezTo>
                  <a:cubicBezTo>
                    <a:pt x="33" y="119"/>
                    <a:pt x="31" y="122"/>
                    <a:pt x="31" y="123"/>
                  </a:cubicBezTo>
                  <a:cubicBezTo>
                    <a:pt x="31" y="123"/>
                    <a:pt x="31" y="124"/>
                    <a:pt x="31" y="124"/>
                  </a:cubicBezTo>
                  <a:cubicBezTo>
                    <a:pt x="31" y="125"/>
                    <a:pt x="31" y="125"/>
                    <a:pt x="32" y="126"/>
                  </a:cubicBezTo>
                  <a:cubicBezTo>
                    <a:pt x="32" y="126"/>
                    <a:pt x="33" y="126"/>
                    <a:pt x="33" y="126"/>
                  </a:cubicBezTo>
                  <a:cubicBezTo>
                    <a:pt x="34" y="126"/>
                    <a:pt x="34" y="126"/>
                    <a:pt x="35" y="125"/>
                  </a:cubicBezTo>
                  <a:cubicBezTo>
                    <a:pt x="35" y="125"/>
                    <a:pt x="37" y="122"/>
                    <a:pt x="39" y="120"/>
                  </a:cubicBezTo>
                  <a:cubicBezTo>
                    <a:pt x="40" y="120"/>
                    <a:pt x="42" y="121"/>
                    <a:pt x="43" y="122"/>
                  </a:cubicBezTo>
                  <a:cubicBezTo>
                    <a:pt x="42" y="125"/>
                    <a:pt x="41" y="128"/>
                    <a:pt x="41" y="128"/>
                  </a:cubicBezTo>
                  <a:cubicBezTo>
                    <a:pt x="41" y="129"/>
                    <a:pt x="41" y="129"/>
                    <a:pt x="41" y="130"/>
                  </a:cubicBezTo>
                  <a:cubicBezTo>
                    <a:pt x="41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4" y="131"/>
                  </a:cubicBezTo>
                  <a:cubicBezTo>
                    <a:pt x="45" y="131"/>
                    <a:pt x="45" y="131"/>
                    <a:pt x="45" y="130"/>
                  </a:cubicBezTo>
                  <a:cubicBezTo>
                    <a:pt x="46" y="130"/>
                    <a:pt x="47" y="127"/>
                    <a:pt x="49" y="124"/>
                  </a:cubicBezTo>
                  <a:cubicBezTo>
                    <a:pt x="50" y="124"/>
                    <a:pt x="51" y="125"/>
                    <a:pt x="53" y="125"/>
                  </a:cubicBezTo>
                  <a:cubicBezTo>
                    <a:pt x="52" y="128"/>
                    <a:pt x="52" y="132"/>
                    <a:pt x="52" y="132"/>
                  </a:cubicBezTo>
                  <a:cubicBezTo>
                    <a:pt x="52" y="133"/>
                    <a:pt x="52" y="133"/>
                    <a:pt x="52" y="134"/>
                  </a:cubicBezTo>
                  <a:cubicBezTo>
                    <a:pt x="53" y="134"/>
                    <a:pt x="53" y="135"/>
                    <a:pt x="54" y="135"/>
                  </a:cubicBezTo>
                  <a:cubicBezTo>
                    <a:pt x="54" y="135"/>
                    <a:pt x="55" y="135"/>
                    <a:pt x="55" y="135"/>
                  </a:cubicBezTo>
                  <a:cubicBezTo>
                    <a:pt x="56" y="134"/>
                    <a:pt x="56" y="134"/>
                    <a:pt x="56" y="133"/>
                  </a:cubicBezTo>
                  <a:cubicBezTo>
                    <a:pt x="57" y="133"/>
                    <a:pt x="58" y="129"/>
                    <a:pt x="58" y="127"/>
                  </a:cubicBezTo>
                  <a:cubicBezTo>
                    <a:pt x="60" y="127"/>
                    <a:pt x="61" y="127"/>
                    <a:pt x="63" y="127"/>
                  </a:cubicBezTo>
                  <a:cubicBezTo>
                    <a:pt x="63" y="130"/>
                    <a:pt x="63" y="133"/>
                    <a:pt x="63" y="134"/>
                  </a:cubicBezTo>
                  <a:cubicBezTo>
                    <a:pt x="63" y="135"/>
                    <a:pt x="64" y="135"/>
                    <a:pt x="64" y="136"/>
                  </a:cubicBezTo>
                  <a:cubicBezTo>
                    <a:pt x="64" y="136"/>
                    <a:pt x="65" y="136"/>
                    <a:pt x="65" y="136"/>
                  </a:cubicBezTo>
                  <a:cubicBezTo>
                    <a:pt x="66" y="136"/>
                    <a:pt x="67" y="136"/>
                    <a:pt x="67" y="136"/>
                  </a:cubicBezTo>
                  <a:cubicBezTo>
                    <a:pt x="67" y="135"/>
                    <a:pt x="68" y="135"/>
                    <a:pt x="68" y="134"/>
                  </a:cubicBezTo>
                  <a:cubicBezTo>
                    <a:pt x="68" y="134"/>
                    <a:pt x="68" y="130"/>
                    <a:pt x="69" y="127"/>
                  </a:cubicBezTo>
                  <a:cubicBezTo>
                    <a:pt x="70" y="127"/>
                    <a:pt x="72" y="127"/>
                    <a:pt x="73" y="127"/>
                  </a:cubicBezTo>
                  <a:cubicBezTo>
                    <a:pt x="74" y="130"/>
                    <a:pt x="74" y="133"/>
                    <a:pt x="75" y="134"/>
                  </a:cubicBezTo>
                  <a:cubicBezTo>
                    <a:pt x="75" y="135"/>
                    <a:pt x="75" y="135"/>
                    <a:pt x="76" y="135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8" y="136"/>
                    <a:pt x="78" y="135"/>
                    <a:pt x="79" y="135"/>
                  </a:cubicBezTo>
                  <a:cubicBezTo>
                    <a:pt x="79" y="135"/>
                    <a:pt x="79" y="134"/>
                    <a:pt x="79" y="133"/>
                  </a:cubicBezTo>
                  <a:cubicBezTo>
                    <a:pt x="79" y="133"/>
                    <a:pt x="79" y="129"/>
                    <a:pt x="79" y="126"/>
                  </a:cubicBezTo>
                  <a:cubicBezTo>
                    <a:pt x="81" y="126"/>
                    <a:pt x="82" y="126"/>
                    <a:pt x="83" y="125"/>
                  </a:cubicBezTo>
                  <a:cubicBezTo>
                    <a:pt x="84" y="128"/>
                    <a:pt x="86" y="131"/>
                    <a:pt x="86" y="132"/>
                  </a:cubicBezTo>
                  <a:cubicBezTo>
                    <a:pt x="86" y="132"/>
                    <a:pt x="87" y="133"/>
                    <a:pt x="87" y="133"/>
                  </a:cubicBezTo>
                  <a:cubicBezTo>
                    <a:pt x="88" y="133"/>
                    <a:pt x="88" y="133"/>
                    <a:pt x="89" y="133"/>
                  </a:cubicBezTo>
                  <a:cubicBezTo>
                    <a:pt x="89" y="133"/>
                    <a:pt x="90" y="133"/>
                    <a:pt x="90" y="132"/>
                  </a:cubicBezTo>
                  <a:cubicBezTo>
                    <a:pt x="90" y="132"/>
                    <a:pt x="91" y="131"/>
                    <a:pt x="90" y="131"/>
                  </a:cubicBezTo>
                  <a:cubicBezTo>
                    <a:pt x="90" y="130"/>
                    <a:pt x="90" y="127"/>
                    <a:pt x="89" y="124"/>
                  </a:cubicBezTo>
                  <a:cubicBezTo>
                    <a:pt x="90" y="123"/>
                    <a:pt x="92" y="123"/>
                    <a:pt x="93" y="122"/>
                  </a:cubicBezTo>
                  <a:cubicBezTo>
                    <a:pt x="95" y="125"/>
                    <a:pt x="96" y="127"/>
                    <a:pt x="97" y="128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206904" y="1788585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1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2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7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3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3 w 282"/>
                <a:gd name="T47" fmla="*/ 48 h 283"/>
                <a:gd name="T48" fmla="*/ 112 w 282"/>
                <a:gd name="T49" fmla="*/ 52 h 283"/>
                <a:gd name="T50" fmla="*/ 89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7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1 h 283"/>
                <a:gd name="T98" fmla="*/ 117 w 282"/>
                <a:gd name="T99" fmla="*/ 280 h 283"/>
                <a:gd name="T100" fmla="*/ 125 w 282"/>
                <a:gd name="T101" fmla="*/ 271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2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1" y="245"/>
                  </a:cubicBezTo>
                  <a:cubicBezTo>
                    <a:pt x="220" y="241"/>
                    <a:pt x="212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1" y="187"/>
                    <a:pt x="258" y="189"/>
                    <a:pt x="262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1"/>
                    <a:pt x="281" y="177"/>
                  </a:cubicBezTo>
                  <a:cubicBezTo>
                    <a:pt x="282" y="173"/>
                    <a:pt x="281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3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7" y="79"/>
                  </a:cubicBezTo>
                  <a:cubicBezTo>
                    <a:pt x="268" y="75"/>
                    <a:pt x="267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0" y="62"/>
                    <a:pt x="225" y="69"/>
                    <a:pt x="209" y="77"/>
                  </a:cubicBezTo>
                  <a:cubicBezTo>
                    <a:pt x="201" y="69"/>
                    <a:pt x="193" y="63"/>
                    <a:pt x="183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4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1" y="4"/>
                    <a:pt x="158" y="7"/>
                    <a:pt x="157" y="11"/>
                  </a:cubicBezTo>
                  <a:cubicBezTo>
                    <a:pt x="155" y="15"/>
                    <a:pt x="150" y="31"/>
                    <a:pt x="143" y="48"/>
                  </a:cubicBezTo>
                  <a:cubicBezTo>
                    <a:pt x="133" y="48"/>
                    <a:pt x="123" y="49"/>
                    <a:pt x="112" y="52"/>
                  </a:cubicBezTo>
                  <a:cubicBezTo>
                    <a:pt x="102" y="38"/>
                    <a:pt x="92" y="24"/>
                    <a:pt x="89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8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7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7" y="149"/>
                    <a:pt x="49" y="159"/>
                    <a:pt x="52" y="170"/>
                  </a:cubicBezTo>
                  <a:cubicBezTo>
                    <a:pt x="37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3" y="207"/>
                    <a:pt x="14" y="211"/>
                    <a:pt x="16" y="215"/>
                  </a:cubicBezTo>
                  <a:cubicBezTo>
                    <a:pt x="18" y="219"/>
                    <a:pt x="22" y="221"/>
                    <a:pt x="26" y="222"/>
                  </a:cubicBezTo>
                  <a:cubicBezTo>
                    <a:pt x="29" y="224"/>
                    <a:pt x="34" y="224"/>
                    <a:pt x="37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1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5"/>
                    <a:pt x="125" y="271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8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6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8" y="196"/>
                    <a:pt x="93" y="170"/>
                  </a:cubicBezTo>
                  <a:cubicBezTo>
                    <a:pt x="77" y="143"/>
                    <a:pt x="86" y="109"/>
                    <a:pt x="112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5" y="174"/>
                    <a:pt x="169" y="189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104372" y="1289051"/>
              <a:ext cx="503767" cy="503767"/>
            </a:xfrm>
            <a:custGeom>
              <a:avLst/>
              <a:gdLst>
                <a:gd name="T0" fmla="*/ 105 w 107"/>
                <a:gd name="T1" fmla="*/ 52 h 107"/>
                <a:gd name="T2" fmla="*/ 106 w 107"/>
                <a:gd name="T3" fmla="*/ 44 h 107"/>
                <a:gd name="T4" fmla="*/ 103 w 107"/>
                <a:gd name="T5" fmla="*/ 37 h 107"/>
                <a:gd name="T6" fmla="*/ 96 w 107"/>
                <a:gd name="T7" fmla="*/ 35 h 107"/>
                <a:gd name="T8" fmla="*/ 99 w 107"/>
                <a:gd name="T9" fmla="*/ 26 h 107"/>
                <a:gd name="T10" fmla="*/ 95 w 107"/>
                <a:gd name="T11" fmla="*/ 20 h 107"/>
                <a:gd name="T12" fmla="*/ 85 w 107"/>
                <a:gd name="T13" fmla="*/ 19 h 107"/>
                <a:gd name="T14" fmla="*/ 86 w 107"/>
                <a:gd name="T15" fmla="*/ 12 h 107"/>
                <a:gd name="T16" fmla="*/ 80 w 107"/>
                <a:gd name="T17" fmla="*/ 7 h 107"/>
                <a:gd name="T18" fmla="*/ 73 w 107"/>
                <a:gd name="T19" fmla="*/ 5 h 107"/>
                <a:gd name="T20" fmla="*/ 67 w 107"/>
                <a:gd name="T21" fmla="*/ 9 h 107"/>
                <a:gd name="T22" fmla="*/ 62 w 107"/>
                <a:gd name="T23" fmla="*/ 1 h 107"/>
                <a:gd name="T24" fmla="*/ 55 w 107"/>
                <a:gd name="T25" fmla="*/ 0 h 107"/>
                <a:gd name="T26" fmla="*/ 48 w 107"/>
                <a:gd name="T27" fmla="*/ 7 h 107"/>
                <a:gd name="T28" fmla="*/ 43 w 107"/>
                <a:gd name="T29" fmla="*/ 3 h 107"/>
                <a:gd name="T30" fmla="*/ 35 w 107"/>
                <a:gd name="T31" fmla="*/ 3 h 107"/>
                <a:gd name="T32" fmla="*/ 29 w 107"/>
                <a:gd name="T33" fmla="*/ 7 h 107"/>
                <a:gd name="T34" fmla="*/ 28 w 107"/>
                <a:gd name="T35" fmla="*/ 14 h 107"/>
                <a:gd name="T36" fmla="*/ 19 w 107"/>
                <a:gd name="T37" fmla="*/ 14 h 107"/>
                <a:gd name="T38" fmla="*/ 14 w 107"/>
                <a:gd name="T39" fmla="*/ 18 h 107"/>
                <a:gd name="T40" fmla="*/ 15 w 107"/>
                <a:gd name="T41" fmla="*/ 28 h 107"/>
                <a:gd name="T42" fmla="*/ 8 w 107"/>
                <a:gd name="T43" fmla="*/ 29 h 107"/>
                <a:gd name="T44" fmla="*/ 3 w 107"/>
                <a:gd name="T45" fmla="*/ 35 h 107"/>
                <a:gd name="T46" fmla="*/ 3 w 107"/>
                <a:gd name="T47" fmla="*/ 43 h 107"/>
                <a:gd name="T48" fmla="*/ 7 w 107"/>
                <a:gd name="T49" fmla="*/ 48 h 107"/>
                <a:gd name="T50" fmla="*/ 1 w 107"/>
                <a:gd name="T51" fmla="*/ 55 h 107"/>
                <a:gd name="T52" fmla="*/ 1 w 107"/>
                <a:gd name="T53" fmla="*/ 61 h 107"/>
                <a:gd name="T54" fmla="*/ 9 w 107"/>
                <a:gd name="T55" fmla="*/ 67 h 107"/>
                <a:gd name="T56" fmla="*/ 5 w 107"/>
                <a:gd name="T57" fmla="*/ 73 h 107"/>
                <a:gd name="T58" fmla="*/ 7 w 107"/>
                <a:gd name="T59" fmla="*/ 80 h 107"/>
                <a:gd name="T60" fmla="*/ 13 w 107"/>
                <a:gd name="T61" fmla="*/ 85 h 107"/>
                <a:gd name="T62" fmla="*/ 20 w 107"/>
                <a:gd name="T63" fmla="*/ 85 h 107"/>
                <a:gd name="T64" fmla="*/ 20 w 107"/>
                <a:gd name="T65" fmla="*/ 95 h 107"/>
                <a:gd name="T66" fmla="*/ 26 w 107"/>
                <a:gd name="T67" fmla="*/ 99 h 107"/>
                <a:gd name="T68" fmla="*/ 36 w 107"/>
                <a:gd name="T69" fmla="*/ 96 h 107"/>
                <a:gd name="T70" fmla="*/ 38 w 107"/>
                <a:gd name="T71" fmla="*/ 103 h 107"/>
                <a:gd name="T72" fmla="*/ 44 w 107"/>
                <a:gd name="T73" fmla="*/ 106 h 107"/>
                <a:gd name="T74" fmla="*/ 52 w 107"/>
                <a:gd name="T75" fmla="*/ 105 h 107"/>
                <a:gd name="T76" fmla="*/ 56 w 107"/>
                <a:gd name="T77" fmla="*/ 100 h 107"/>
                <a:gd name="T78" fmla="*/ 64 w 107"/>
                <a:gd name="T79" fmla="*/ 106 h 107"/>
                <a:gd name="T80" fmla="*/ 71 w 107"/>
                <a:gd name="T81" fmla="*/ 104 h 107"/>
                <a:gd name="T82" fmla="*/ 75 w 107"/>
                <a:gd name="T83" fmla="*/ 95 h 107"/>
                <a:gd name="T84" fmla="*/ 81 w 107"/>
                <a:gd name="T85" fmla="*/ 97 h 107"/>
                <a:gd name="T86" fmla="*/ 88 w 107"/>
                <a:gd name="T87" fmla="*/ 94 h 107"/>
                <a:gd name="T88" fmla="*/ 92 w 107"/>
                <a:gd name="T89" fmla="*/ 88 h 107"/>
                <a:gd name="T90" fmla="*/ 91 w 107"/>
                <a:gd name="T91" fmla="*/ 82 h 107"/>
                <a:gd name="T92" fmla="*/ 100 w 107"/>
                <a:gd name="T93" fmla="*/ 79 h 107"/>
                <a:gd name="T94" fmla="*/ 103 w 107"/>
                <a:gd name="T95" fmla="*/ 73 h 107"/>
                <a:gd name="T96" fmla="*/ 99 w 107"/>
                <a:gd name="T97" fmla="*/ 64 h 107"/>
                <a:gd name="T98" fmla="*/ 105 w 107"/>
                <a:gd name="T99" fmla="*/ 61 h 107"/>
                <a:gd name="T100" fmla="*/ 53 w 107"/>
                <a:gd name="T101" fmla="*/ 96 h 107"/>
                <a:gd name="T102" fmla="*/ 39 w 107"/>
                <a:gd name="T103" fmla="*/ 93 h 107"/>
                <a:gd name="T104" fmla="*/ 27 w 107"/>
                <a:gd name="T105" fmla="*/ 8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7" h="107">
                  <a:moveTo>
                    <a:pt x="105" y="55"/>
                  </a:moveTo>
                  <a:cubicBezTo>
                    <a:pt x="106" y="55"/>
                    <a:pt x="106" y="55"/>
                    <a:pt x="107" y="55"/>
                  </a:cubicBezTo>
                  <a:cubicBezTo>
                    <a:pt x="107" y="54"/>
                    <a:pt x="107" y="54"/>
                    <a:pt x="107" y="53"/>
                  </a:cubicBezTo>
                  <a:cubicBezTo>
                    <a:pt x="107" y="53"/>
                    <a:pt x="107" y="52"/>
                    <a:pt x="107" y="52"/>
                  </a:cubicBezTo>
                  <a:cubicBezTo>
                    <a:pt x="106" y="52"/>
                    <a:pt x="106" y="52"/>
                    <a:pt x="105" y="52"/>
                  </a:cubicBezTo>
                  <a:cubicBezTo>
                    <a:pt x="105" y="51"/>
                    <a:pt x="102" y="51"/>
                    <a:pt x="100" y="51"/>
                  </a:cubicBezTo>
                  <a:cubicBezTo>
                    <a:pt x="100" y="50"/>
                    <a:pt x="100" y="49"/>
                    <a:pt x="100" y="48"/>
                  </a:cubicBezTo>
                  <a:cubicBezTo>
                    <a:pt x="102" y="47"/>
                    <a:pt x="105" y="46"/>
                    <a:pt x="105" y="46"/>
                  </a:cubicBezTo>
                  <a:cubicBezTo>
                    <a:pt x="105" y="46"/>
                    <a:pt x="106" y="46"/>
                    <a:pt x="106" y="45"/>
                  </a:cubicBezTo>
                  <a:cubicBezTo>
                    <a:pt x="106" y="45"/>
                    <a:pt x="106" y="44"/>
                    <a:pt x="106" y="44"/>
                  </a:cubicBezTo>
                  <a:cubicBezTo>
                    <a:pt x="106" y="44"/>
                    <a:pt x="106" y="43"/>
                    <a:pt x="106" y="43"/>
                  </a:cubicBezTo>
                  <a:cubicBezTo>
                    <a:pt x="105" y="43"/>
                    <a:pt x="105" y="42"/>
                    <a:pt x="104" y="43"/>
                  </a:cubicBezTo>
                  <a:cubicBezTo>
                    <a:pt x="104" y="43"/>
                    <a:pt x="101" y="43"/>
                    <a:pt x="99" y="43"/>
                  </a:cubicBezTo>
                  <a:cubicBezTo>
                    <a:pt x="99" y="42"/>
                    <a:pt x="98" y="41"/>
                    <a:pt x="98" y="40"/>
                  </a:cubicBezTo>
                  <a:cubicBezTo>
                    <a:pt x="100" y="39"/>
                    <a:pt x="103" y="38"/>
                    <a:pt x="103" y="37"/>
                  </a:cubicBezTo>
                  <a:cubicBezTo>
                    <a:pt x="103" y="37"/>
                    <a:pt x="104" y="37"/>
                    <a:pt x="104" y="36"/>
                  </a:cubicBezTo>
                  <a:cubicBezTo>
                    <a:pt x="104" y="36"/>
                    <a:pt x="104" y="35"/>
                    <a:pt x="104" y="35"/>
                  </a:cubicBezTo>
                  <a:cubicBezTo>
                    <a:pt x="104" y="35"/>
                    <a:pt x="103" y="34"/>
                    <a:pt x="103" y="34"/>
                  </a:cubicBezTo>
                  <a:cubicBezTo>
                    <a:pt x="103" y="34"/>
                    <a:pt x="102" y="34"/>
                    <a:pt x="102" y="34"/>
                  </a:cubicBezTo>
                  <a:cubicBezTo>
                    <a:pt x="101" y="34"/>
                    <a:pt x="99" y="35"/>
                    <a:pt x="96" y="35"/>
                  </a:cubicBezTo>
                  <a:cubicBezTo>
                    <a:pt x="96" y="34"/>
                    <a:pt x="96" y="33"/>
                    <a:pt x="95" y="32"/>
                  </a:cubicBezTo>
                  <a:cubicBezTo>
                    <a:pt x="97" y="31"/>
                    <a:pt x="99" y="29"/>
                    <a:pt x="99" y="29"/>
                  </a:cubicBezTo>
                  <a:cubicBezTo>
                    <a:pt x="100" y="29"/>
                    <a:pt x="100" y="28"/>
                    <a:pt x="100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99" y="26"/>
                    <a:pt x="99" y="26"/>
                  </a:cubicBezTo>
                  <a:cubicBezTo>
                    <a:pt x="99" y="26"/>
                    <a:pt x="98" y="26"/>
                    <a:pt x="98" y="26"/>
                  </a:cubicBezTo>
                  <a:cubicBezTo>
                    <a:pt x="97" y="26"/>
                    <a:pt x="95" y="27"/>
                    <a:pt x="93" y="28"/>
                  </a:cubicBezTo>
                  <a:cubicBezTo>
                    <a:pt x="92" y="27"/>
                    <a:pt x="91" y="26"/>
                    <a:pt x="91" y="25"/>
                  </a:cubicBezTo>
                  <a:cubicBezTo>
                    <a:pt x="92" y="24"/>
                    <a:pt x="94" y="22"/>
                    <a:pt x="95" y="21"/>
                  </a:cubicBezTo>
                  <a:cubicBezTo>
                    <a:pt x="95" y="21"/>
                    <a:pt x="95" y="21"/>
                    <a:pt x="95" y="20"/>
                  </a:cubicBezTo>
                  <a:cubicBezTo>
                    <a:pt x="95" y="20"/>
                    <a:pt x="95" y="19"/>
                    <a:pt x="95" y="19"/>
                  </a:cubicBezTo>
                  <a:cubicBezTo>
                    <a:pt x="94" y="19"/>
                    <a:pt x="94" y="18"/>
                    <a:pt x="93" y="18"/>
                  </a:cubicBezTo>
                  <a:cubicBezTo>
                    <a:pt x="93" y="18"/>
                    <a:pt x="93" y="18"/>
                    <a:pt x="92" y="19"/>
                  </a:cubicBezTo>
                  <a:cubicBezTo>
                    <a:pt x="92" y="19"/>
                    <a:pt x="90" y="20"/>
                    <a:pt x="88" y="22"/>
                  </a:cubicBezTo>
                  <a:cubicBezTo>
                    <a:pt x="87" y="21"/>
                    <a:pt x="86" y="20"/>
                    <a:pt x="85" y="19"/>
                  </a:cubicBezTo>
                  <a:cubicBezTo>
                    <a:pt x="87" y="17"/>
                    <a:pt x="88" y="15"/>
                    <a:pt x="88" y="15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3"/>
                    <a:pt x="88" y="13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5" y="13"/>
                    <a:pt x="83" y="15"/>
                    <a:pt x="82" y="16"/>
                  </a:cubicBezTo>
                  <a:cubicBezTo>
                    <a:pt x="81" y="16"/>
                    <a:pt x="80" y="15"/>
                    <a:pt x="79" y="14"/>
                  </a:cubicBezTo>
                  <a:cubicBezTo>
                    <a:pt x="80" y="12"/>
                    <a:pt x="81" y="10"/>
                    <a:pt x="81" y="9"/>
                  </a:cubicBezTo>
                  <a:cubicBezTo>
                    <a:pt x="81" y="9"/>
                    <a:pt x="81" y="8"/>
                    <a:pt x="81" y="8"/>
                  </a:cubicBezTo>
                  <a:cubicBezTo>
                    <a:pt x="81" y="8"/>
                    <a:pt x="81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8" y="7"/>
                    <a:pt x="78" y="7"/>
                  </a:cubicBezTo>
                  <a:cubicBezTo>
                    <a:pt x="78" y="8"/>
                    <a:pt x="76" y="10"/>
                    <a:pt x="75" y="12"/>
                  </a:cubicBezTo>
                  <a:cubicBezTo>
                    <a:pt x="74" y="11"/>
                    <a:pt x="73" y="11"/>
                    <a:pt x="72" y="10"/>
                  </a:cubicBezTo>
                  <a:cubicBezTo>
                    <a:pt x="72" y="8"/>
                    <a:pt x="73" y="6"/>
                    <a:pt x="73" y="5"/>
                  </a:cubicBezTo>
                  <a:cubicBezTo>
                    <a:pt x="73" y="5"/>
                    <a:pt x="73" y="4"/>
                    <a:pt x="73" y="4"/>
                  </a:cubicBezTo>
                  <a:cubicBezTo>
                    <a:pt x="73" y="3"/>
                    <a:pt x="72" y="3"/>
                    <a:pt x="72" y="3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0" y="3"/>
                    <a:pt x="70" y="3"/>
                    <a:pt x="70" y="4"/>
                  </a:cubicBezTo>
                  <a:cubicBezTo>
                    <a:pt x="69" y="4"/>
                    <a:pt x="68" y="7"/>
                    <a:pt x="67" y="9"/>
                  </a:cubicBezTo>
                  <a:cubicBezTo>
                    <a:pt x="66" y="8"/>
                    <a:pt x="65" y="8"/>
                    <a:pt x="64" y="8"/>
                  </a:cubicBezTo>
                  <a:cubicBezTo>
                    <a:pt x="64" y="6"/>
                    <a:pt x="64" y="3"/>
                    <a:pt x="64" y="3"/>
                  </a:cubicBezTo>
                  <a:cubicBezTo>
                    <a:pt x="64" y="2"/>
                    <a:pt x="64" y="2"/>
                    <a:pt x="64" y="1"/>
                  </a:cubicBezTo>
                  <a:cubicBezTo>
                    <a:pt x="64" y="1"/>
                    <a:pt x="63" y="1"/>
                    <a:pt x="63" y="1"/>
                  </a:cubicBezTo>
                  <a:cubicBezTo>
                    <a:pt x="62" y="0"/>
                    <a:pt x="62" y="1"/>
                    <a:pt x="62" y="1"/>
                  </a:cubicBezTo>
                  <a:cubicBezTo>
                    <a:pt x="61" y="1"/>
                    <a:pt x="61" y="1"/>
                    <a:pt x="61" y="2"/>
                  </a:cubicBezTo>
                  <a:cubicBezTo>
                    <a:pt x="61" y="2"/>
                    <a:pt x="60" y="5"/>
                    <a:pt x="59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6" y="4"/>
                    <a:pt x="56" y="2"/>
                    <a:pt x="55" y="1"/>
                  </a:cubicBezTo>
                  <a:cubicBezTo>
                    <a:pt x="55" y="1"/>
                    <a:pt x="55" y="0"/>
                    <a:pt x="55" y="0"/>
                  </a:cubicBezTo>
                  <a:cubicBezTo>
                    <a:pt x="55" y="0"/>
                    <a:pt x="54" y="0"/>
                    <a:pt x="54" y="0"/>
                  </a:cubicBezTo>
                  <a:cubicBezTo>
                    <a:pt x="53" y="0"/>
                    <a:pt x="53" y="0"/>
                    <a:pt x="52" y="0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2" y="2"/>
                    <a:pt x="51" y="4"/>
                    <a:pt x="51" y="7"/>
                  </a:cubicBezTo>
                  <a:cubicBezTo>
                    <a:pt x="50" y="7"/>
                    <a:pt x="49" y="7"/>
                    <a:pt x="48" y="7"/>
                  </a:cubicBezTo>
                  <a:cubicBezTo>
                    <a:pt x="47" y="5"/>
                    <a:pt x="47" y="2"/>
                    <a:pt x="46" y="2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0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3" y="2"/>
                    <a:pt x="43" y="2"/>
                    <a:pt x="43" y="3"/>
                  </a:cubicBezTo>
                  <a:cubicBezTo>
                    <a:pt x="43" y="3"/>
                    <a:pt x="43" y="6"/>
                    <a:pt x="43" y="8"/>
                  </a:cubicBezTo>
                  <a:cubicBezTo>
                    <a:pt x="42" y="8"/>
                    <a:pt x="41" y="8"/>
                    <a:pt x="40" y="9"/>
                  </a:cubicBezTo>
                  <a:cubicBezTo>
                    <a:pt x="39" y="7"/>
                    <a:pt x="38" y="4"/>
                    <a:pt x="38" y="4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5" y="3"/>
                  </a:cubicBezTo>
                  <a:cubicBezTo>
                    <a:pt x="35" y="3"/>
                    <a:pt x="35" y="3"/>
                    <a:pt x="34" y="4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6"/>
                    <a:pt x="35" y="8"/>
                    <a:pt x="36" y="10"/>
                  </a:cubicBezTo>
                  <a:cubicBezTo>
                    <a:pt x="35" y="11"/>
                    <a:pt x="33" y="11"/>
                    <a:pt x="32" y="12"/>
                  </a:cubicBezTo>
                  <a:cubicBezTo>
                    <a:pt x="31" y="10"/>
                    <a:pt x="30" y="8"/>
                    <a:pt x="29" y="7"/>
                  </a:cubicBezTo>
                  <a:cubicBezTo>
                    <a:pt x="29" y="7"/>
                    <a:pt x="29" y="7"/>
                    <a:pt x="28" y="7"/>
                  </a:cubicBezTo>
                  <a:cubicBezTo>
                    <a:pt x="28" y="7"/>
                    <a:pt x="27" y="7"/>
                    <a:pt x="27" y="7"/>
                  </a:cubicBezTo>
                  <a:cubicBezTo>
                    <a:pt x="27" y="7"/>
                    <a:pt x="26" y="8"/>
                    <a:pt x="26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7" y="12"/>
                    <a:pt x="28" y="14"/>
                  </a:cubicBezTo>
                  <a:cubicBezTo>
                    <a:pt x="27" y="15"/>
                    <a:pt x="27" y="16"/>
                    <a:pt x="26" y="16"/>
                  </a:cubicBezTo>
                  <a:cubicBezTo>
                    <a:pt x="24" y="15"/>
                    <a:pt x="22" y="13"/>
                    <a:pt x="22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ubicBezTo>
                    <a:pt x="19" y="15"/>
                    <a:pt x="21" y="17"/>
                    <a:pt x="22" y="19"/>
                  </a:cubicBezTo>
                  <a:cubicBezTo>
                    <a:pt x="21" y="20"/>
                    <a:pt x="20" y="21"/>
                    <a:pt x="20" y="22"/>
                  </a:cubicBezTo>
                  <a:cubicBezTo>
                    <a:pt x="18" y="20"/>
                    <a:pt x="16" y="19"/>
                    <a:pt x="15" y="19"/>
                  </a:cubicBezTo>
                  <a:cubicBezTo>
                    <a:pt x="15" y="18"/>
                    <a:pt x="14" y="18"/>
                    <a:pt x="14" y="18"/>
                  </a:cubicBezTo>
                  <a:cubicBezTo>
                    <a:pt x="13" y="18"/>
                    <a:pt x="13" y="19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2" y="21"/>
                    <a:pt x="12" y="21"/>
                    <a:pt x="13" y="21"/>
                  </a:cubicBezTo>
                  <a:cubicBezTo>
                    <a:pt x="13" y="22"/>
                    <a:pt x="15" y="24"/>
                    <a:pt x="17" y="25"/>
                  </a:cubicBezTo>
                  <a:cubicBezTo>
                    <a:pt x="16" y="26"/>
                    <a:pt x="15" y="27"/>
                    <a:pt x="15" y="28"/>
                  </a:cubicBezTo>
                  <a:cubicBezTo>
                    <a:pt x="12" y="27"/>
                    <a:pt x="10" y="26"/>
                    <a:pt x="10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8" y="26"/>
                    <a:pt x="8" y="26"/>
                    <a:pt x="7" y="27"/>
                  </a:cubicBezTo>
                  <a:cubicBezTo>
                    <a:pt x="7" y="27"/>
                    <a:pt x="7" y="27"/>
                    <a:pt x="7" y="28"/>
                  </a:cubicBezTo>
                  <a:cubicBezTo>
                    <a:pt x="7" y="28"/>
                    <a:pt x="7" y="29"/>
                    <a:pt x="8" y="29"/>
                  </a:cubicBezTo>
                  <a:cubicBezTo>
                    <a:pt x="8" y="29"/>
                    <a:pt x="10" y="31"/>
                    <a:pt x="12" y="32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9" y="35"/>
                    <a:pt x="6" y="34"/>
                    <a:pt x="5" y="34"/>
                  </a:cubicBezTo>
                  <a:cubicBezTo>
                    <a:pt x="5" y="34"/>
                    <a:pt x="5" y="34"/>
                    <a:pt x="4" y="34"/>
                  </a:cubicBezTo>
                  <a:cubicBezTo>
                    <a:pt x="4" y="34"/>
                    <a:pt x="4" y="35"/>
                    <a:pt x="3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5" y="38"/>
                    <a:pt x="7" y="39"/>
                    <a:pt x="9" y="40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6" y="43"/>
                    <a:pt x="3" y="43"/>
                    <a:pt x="3" y="43"/>
                  </a:cubicBezTo>
                  <a:cubicBezTo>
                    <a:pt x="2" y="42"/>
                    <a:pt x="2" y="43"/>
                    <a:pt x="2" y="43"/>
                  </a:cubicBezTo>
                  <a:cubicBezTo>
                    <a:pt x="1" y="43"/>
                    <a:pt x="1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6"/>
                    <a:pt x="2" y="46"/>
                    <a:pt x="2" y="46"/>
                  </a:cubicBezTo>
                  <a:cubicBezTo>
                    <a:pt x="3" y="46"/>
                    <a:pt x="5" y="47"/>
                    <a:pt x="7" y="48"/>
                  </a:cubicBezTo>
                  <a:cubicBezTo>
                    <a:pt x="7" y="49"/>
                    <a:pt x="7" y="50"/>
                    <a:pt x="7" y="51"/>
                  </a:cubicBezTo>
                  <a:cubicBezTo>
                    <a:pt x="5" y="51"/>
                    <a:pt x="2" y="51"/>
                    <a:pt x="2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2"/>
                    <a:pt x="0" y="53"/>
                    <a:pt x="0" y="53"/>
                  </a:cubicBezTo>
                  <a:cubicBezTo>
                    <a:pt x="0" y="54"/>
                    <a:pt x="0" y="54"/>
                    <a:pt x="1" y="55"/>
                  </a:cubicBezTo>
                  <a:cubicBezTo>
                    <a:pt x="1" y="55"/>
                    <a:pt x="1" y="55"/>
                    <a:pt x="2" y="55"/>
                  </a:cubicBezTo>
                  <a:cubicBezTo>
                    <a:pt x="2" y="55"/>
                    <a:pt x="5" y="55"/>
                    <a:pt x="7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5" y="60"/>
                    <a:pt x="3" y="60"/>
                    <a:pt x="2" y="61"/>
                  </a:cubicBezTo>
                  <a:cubicBezTo>
                    <a:pt x="2" y="61"/>
                    <a:pt x="1" y="61"/>
                    <a:pt x="1" y="61"/>
                  </a:cubicBezTo>
                  <a:cubicBezTo>
                    <a:pt x="1" y="62"/>
                    <a:pt x="1" y="62"/>
                    <a:pt x="1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2" y="64"/>
                    <a:pt x="3" y="64"/>
                  </a:cubicBezTo>
                  <a:cubicBezTo>
                    <a:pt x="3" y="64"/>
                    <a:pt x="6" y="64"/>
                    <a:pt x="8" y="64"/>
                  </a:cubicBezTo>
                  <a:cubicBezTo>
                    <a:pt x="9" y="65"/>
                    <a:pt x="9" y="66"/>
                    <a:pt x="9" y="67"/>
                  </a:cubicBezTo>
                  <a:cubicBezTo>
                    <a:pt x="7" y="68"/>
                    <a:pt x="5" y="69"/>
                    <a:pt x="4" y="69"/>
                  </a:cubicBezTo>
                  <a:cubicBezTo>
                    <a:pt x="4" y="70"/>
                    <a:pt x="4" y="70"/>
                    <a:pt x="3" y="70"/>
                  </a:cubicBezTo>
                  <a:cubicBezTo>
                    <a:pt x="3" y="71"/>
                    <a:pt x="3" y="71"/>
                    <a:pt x="3" y="72"/>
                  </a:cubicBezTo>
                  <a:cubicBezTo>
                    <a:pt x="4" y="72"/>
                    <a:pt x="4" y="72"/>
                    <a:pt x="4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9" y="72"/>
                    <a:pt x="11" y="71"/>
                  </a:cubicBezTo>
                  <a:cubicBezTo>
                    <a:pt x="11" y="73"/>
                    <a:pt x="12" y="74"/>
                    <a:pt x="12" y="75"/>
                  </a:cubicBezTo>
                  <a:cubicBezTo>
                    <a:pt x="10" y="76"/>
                    <a:pt x="8" y="77"/>
                    <a:pt x="8" y="78"/>
                  </a:cubicBezTo>
                  <a:cubicBezTo>
                    <a:pt x="7" y="78"/>
                    <a:pt x="7" y="78"/>
                    <a:pt x="7" y="79"/>
                  </a:cubicBezTo>
                  <a:cubicBezTo>
                    <a:pt x="7" y="79"/>
                    <a:pt x="7" y="80"/>
                    <a:pt x="7" y="80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9" y="81"/>
                    <a:pt x="9" y="81"/>
                    <a:pt x="10" y="81"/>
                  </a:cubicBezTo>
                  <a:cubicBezTo>
                    <a:pt x="10" y="81"/>
                    <a:pt x="12" y="80"/>
                    <a:pt x="15" y="79"/>
                  </a:cubicBezTo>
                  <a:cubicBezTo>
                    <a:pt x="15" y="80"/>
                    <a:pt x="16" y="81"/>
                    <a:pt x="17" y="82"/>
                  </a:cubicBezTo>
                  <a:cubicBezTo>
                    <a:pt x="15" y="83"/>
                    <a:pt x="13" y="85"/>
                    <a:pt x="13" y="85"/>
                  </a:cubicBezTo>
                  <a:cubicBezTo>
                    <a:pt x="12" y="86"/>
                    <a:pt x="12" y="86"/>
                    <a:pt x="12" y="87"/>
                  </a:cubicBezTo>
                  <a:cubicBezTo>
                    <a:pt x="12" y="87"/>
                    <a:pt x="12" y="87"/>
                    <a:pt x="13" y="88"/>
                  </a:cubicBezTo>
                  <a:cubicBezTo>
                    <a:pt x="13" y="88"/>
                    <a:pt x="13" y="88"/>
                    <a:pt x="14" y="88"/>
                  </a:cubicBezTo>
                  <a:cubicBezTo>
                    <a:pt x="14" y="88"/>
                    <a:pt x="15" y="88"/>
                    <a:pt x="15" y="88"/>
                  </a:cubicBezTo>
                  <a:cubicBezTo>
                    <a:pt x="16" y="88"/>
                    <a:pt x="18" y="86"/>
                    <a:pt x="20" y="85"/>
                  </a:cubicBezTo>
                  <a:cubicBezTo>
                    <a:pt x="20" y="86"/>
                    <a:pt x="21" y="87"/>
                    <a:pt x="22" y="87"/>
                  </a:cubicBezTo>
                  <a:cubicBezTo>
                    <a:pt x="21" y="89"/>
                    <a:pt x="19" y="92"/>
                    <a:pt x="19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4"/>
                    <a:pt x="19" y="94"/>
                    <a:pt x="19" y="94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21" y="95"/>
                    <a:pt x="21" y="95"/>
                    <a:pt x="22" y="94"/>
                  </a:cubicBezTo>
                  <a:cubicBezTo>
                    <a:pt x="22" y="94"/>
                    <a:pt x="24" y="92"/>
                    <a:pt x="26" y="91"/>
                  </a:cubicBezTo>
                  <a:cubicBezTo>
                    <a:pt x="27" y="91"/>
                    <a:pt x="27" y="92"/>
                    <a:pt x="28" y="92"/>
                  </a:cubicBezTo>
                  <a:cubicBezTo>
                    <a:pt x="27" y="95"/>
                    <a:pt x="26" y="97"/>
                    <a:pt x="26" y="97"/>
                  </a:cubicBezTo>
                  <a:cubicBezTo>
                    <a:pt x="26" y="98"/>
                    <a:pt x="26" y="98"/>
                    <a:pt x="26" y="99"/>
                  </a:cubicBezTo>
                  <a:cubicBezTo>
                    <a:pt x="26" y="99"/>
                    <a:pt x="27" y="100"/>
                    <a:pt x="27" y="100"/>
                  </a:cubicBezTo>
                  <a:cubicBezTo>
                    <a:pt x="27" y="100"/>
                    <a:pt x="28" y="100"/>
                    <a:pt x="28" y="100"/>
                  </a:cubicBezTo>
                  <a:cubicBezTo>
                    <a:pt x="29" y="100"/>
                    <a:pt x="29" y="100"/>
                    <a:pt x="29" y="99"/>
                  </a:cubicBezTo>
                  <a:cubicBezTo>
                    <a:pt x="30" y="99"/>
                    <a:pt x="31" y="97"/>
                    <a:pt x="32" y="95"/>
                  </a:cubicBezTo>
                  <a:cubicBezTo>
                    <a:pt x="33" y="95"/>
                    <a:pt x="35" y="96"/>
                    <a:pt x="36" y="96"/>
                  </a:cubicBezTo>
                  <a:cubicBezTo>
                    <a:pt x="35" y="99"/>
                    <a:pt x="34" y="101"/>
                    <a:pt x="34" y="102"/>
                  </a:cubicBezTo>
                  <a:cubicBezTo>
                    <a:pt x="34" y="102"/>
                    <a:pt x="34" y="102"/>
                    <a:pt x="34" y="103"/>
                  </a:cubicBezTo>
                  <a:cubicBezTo>
                    <a:pt x="35" y="103"/>
                    <a:pt x="35" y="104"/>
                    <a:pt x="35" y="104"/>
                  </a:cubicBezTo>
                  <a:cubicBezTo>
                    <a:pt x="36" y="104"/>
                    <a:pt x="36" y="104"/>
                    <a:pt x="37" y="104"/>
                  </a:cubicBezTo>
                  <a:cubicBezTo>
                    <a:pt x="37" y="104"/>
                    <a:pt x="37" y="103"/>
                    <a:pt x="38" y="103"/>
                  </a:cubicBezTo>
                  <a:cubicBezTo>
                    <a:pt x="38" y="102"/>
                    <a:pt x="39" y="100"/>
                    <a:pt x="40" y="98"/>
                  </a:cubicBezTo>
                  <a:cubicBezTo>
                    <a:pt x="41" y="98"/>
                    <a:pt x="42" y="99"/>
                    <a:pt x="43" y="99"/>
                  </a:cubicBezTo>
                  <a:cubicBezTo>
                    <a:pt x="43" y="101"/>
                    <a:pt x="43" y="104"/>
                    <a:pt x="43" y="104"/>
                  </a:cubicBezTo>
                  <a:cubicBezTo>
                    <a:pt x="43" y="105"/>
                    <a:pt x="43" y="105"/>
                    <a:pt x="43" y="106"/>
                  </a:cubicBezTo>
                  <a:cubicBezTo>
                    <a:pt x="43" y="106"/>
                    <a:pt x="44" y="106"/>
                    <a:pt x="44" y="106"/>
                  </a:cubicBezTo>
                  <a:cubicBezTo>
                    <a:pt x="45" y="106"/>
                    <a:pt x="45" y="106"/>
                    <a:pt x="46" y="106"/>
                  </a:cubicBezTo>
                  <a:cubicBezTo>
                    <a:pt x="46" y="106"/>
                    <a:pt x="46" y="105"/>
                    <a:pt x="46" y="105"/>
                  </a:cubicBezTo>
                  <a:cubicBezTo>
                    <a:pt x="47" y="104"/>
                    <a:pt x="47" y="102"/>
                    <a:pt x="48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51" y="102"/>
                    <a:pt x="52" y="105"/>
                    <a:pt x="52" y="105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3" y="107"/>
                    <a:pt x="53" y="107"/>
                    <a:pt x="54" y="107"/>
                  </a:cubicBezTo>
                  <a:cubicBezTo>
                    <a:pt x="54" y="107"/>
                    <a:pt x="55" y="107"/>
                    <a:pt x="55" y="106"/>
                  </a:cubicBezTo>
                  <a:cubicBezTo>
                    <a:pt x="55" y="106"/>
                    <a:pt x="55" y="106"/>
                    <a:pt x="55" y="105"/>
                  </a:cubicBezTo>
                  <a:cubicBezTo>
                    <a:pt x="56" y="105"/>
                    <a:pt x="56" y="102"/>
                    <a:pt x="56" y="100"/>
                  </a:cubicBezTo>
                  <a:cubicBezTo>
                    <a:pt x="57" y="100"/>
                    <a:pt x="58" y="100"/>
                    <a:pt x="59" y="100"/>
                  </a:cubicBezTo>
                  <a:cubicBezTo>
                    <a:pt x="60" y="102"/>
                    <a:pt x="61" y="104"/>
                    <a:pt x="61" y="105"/>
                  </a:cubicBezTo>
                  <a:cubicBezTo>
                    <a:pt x="61" y="105"/>
                    <a:pt x="61" y="106"/>
                    <a:pt x="62" y="106"/>
                  </a:cubicBezTo>
                  <a:cubicBezTo>
                    <a:pt x="62" y="106"/>
                    <a:pt x="62" y="106"/>
                    <a:pt x="63" y="106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5"/>
                    <a:pt x="64" y="105"/>
                    <a:pt x="64" y="104"/>
                  </a:cubicBezTo>
                  <a:cubicBezTo>
                    <a:pt x="64" y="104"/>
                    <a:pt x="64" y="101"/>
                    <a:pt x="64" y="99"/>
                  </a:cubicBezTo>
                  <a:cubicBezTo>
                    <a:pt x="65" y="99"/>
                    <a:pt x="66" y="98"/>
                    <a:pt x="67" y="98"/>
                  </a:cubicBezTo>
                  <a:cubicBezTo>
                    <a:pt x="68" y="100"/>
                    <a:pt x="69" y="102"/>
                    <a:pt x="70" y="103"/>
                  </a:cubicBezTo>
                  <a:cubicBezTo>
                    <a:pt x="70" y="103"/>
                    <a:pt x="70" y="104"/>
                    <a:pt x="71" y="104"/>
                  </a:cubicBezTo>
                  <a:cubicBezTo>
                    <a:pt x="71" y="104"/>
                    <a:pt x="71" y="104"/>
                    <a:pt x="72" y="104"/>
                  </a:cubicBezTo>
                  <a:cubicBezTo>
                    <a:pt x="72" y="104"/>
                    <a:pt x="73" y="103"/>
                    <a:pt x="73" y="103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1"/>
                    <a:pt x="72" y="99"/>
                    <a:pt x="72" y="96"/>
                  </a:cubicBezTo>
                  <a:cubicBezTo>
                    <a:pt x="73" y="96"/>
                    <a:pt x="74" y="95"/>
                    <a:pt x="75" y="95"/>
                  </a:cubicBezTo>
                  <a:cubicBezTo>
                    <a:pt x="76" y="97"/>
                    <a:pt x="78" y="99"/>
                    <a:pt x="78" y="99"/>
                  </a:cubicBezTo>
                  <a:cubicBezTo>
                    <a:pt x="78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1" y="100"/>
                    <a:pt x="81" y="99"/>
                    <a:pt x="81" y="99"/>
                  </a:cubicBezTo>
                  <a:cubicBezTo>
                    <a:pt x="81" y="98"/>
                    <a:pt x="81" y="98"/>
                    <a:pt x="81" y="97"/>
                  </a:cubicBezTo>
                  <a:cubicBezTo>
                    <a:pt x="81" y="97"/>
                    <a:pt x="80" y="95"/>
                    <a:pt x="79" y="92"/>
                  </a:cubicBezTo>
                  <a:cubicBezTo>
                    <a:pt x="80" y="92"/>
                    <a:pt x="81" y="91"/>
                    <a:pt x="82" y="91"/>
                  </a:cubicBezTo>
                  <a:cubicBezTo>
                    <a:pt x="83" y="92"/>
                    <a:pt x="85" y="94"/>
                    <a:pt x="86" y="94"/>
                  </a:cubicBezTo>
                  <a:cubicBezTo>
                    <a:pt x="86" y="95"/>
                    <a:pt x="86" y="95"/>
                    <a:pt x="87" y="95"/>
                  </a:cubicBezTo>
                  <a:cubicBezTo>
                    <a:pt x="87" y="95"/>
                    <a:pt x="88" y="95"/>
                    <a:pt x="88" y="94"/>
                  </a:cubicBezTo>
                  <a:cubicBezTo>
                    <a:pt x="88" y="94"/>
                    <a:pt x="89" y="94"/>
                    <a:pt x="89" y="93"/>
                  </a:cubicBezTo>
                  <a:cubicBezTo>
                    <a:pt x="89" y="93"/>
                    <a:pt x="89" y="92"/>
                    <a:pt x="88" y="92"/>
                  </a:cubicBezTo>
                  <a:cubicBezTo>
                    <a:pt x="88" y="92"/>
                    <a:pt x="87" y="89"/>
                    <a:pt x="85" y="87"/>
                  </a:cubicBezTo>
                  <a:cubicBezTo>
                    <a:pt x="86" y="87"/>
                    <a:pt x="87" y="86"/>
                    <a:pt x="88" y="85"/>
                  </a:cubicBezTo>
                  <a:cubicBezTo>
                    <a:pt x="90" y="86"/>
                    <a:pt x="92" y="88"/>
                    <a:pt x="92" y="88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4" y="88"/>
                    <a:pt x="94" y="88"/>
                    <a:pt x="95" y="88"/>
                  </a:cubicBezTo>
                  <a:cubicBezTo>
                    <a:pt x="95" y="87"/>
                    <a:pt x="95" y="87"/>
                    <a:pt x="95" y="87"/>
                  </a:cubicBezTo>
                  <a:cubicBezTo>
                    <a:pt x="95" y="86"/>
                    <a:pt x="95" y="86"/>
                    <a:pt x="95" y="85"/>
                  </a:cubicBezTo>
                  <a:cubicBezTo>
                    <a:pt x="94" y="85"/>
                    <a:pt x="92" y="83"/>
                    <a:pt x="91" y="82"/>
                  </a:cubicBezTo>
                  <a:cubicBezTo>
                    <a:pt x="91" y="81"/>
                    <a:pt x="92" y="80"/>
                    <a:pt x="93" y="79"/>
                  </a:cubicBezTo>
                  <a:cubicBezTo>
                    <a:pt x="95" y="80"/>
                    <a:pt x="97" y="81"/>
                    <a:pt x="98" y="81"/>
                  </a:cubicBezTo>
                  <a:cubicBezTo>
                    <a:pt x="98" y="81"/>
                    <a:pt x="99" y="81"/>
                    <a:pt x="99" y="81"/>
                  </a:cubicBezTo>
                  <a:cubicBezTo>
                    <a:pt x="99" y="81"/>
                    <a:pt x="100" y="81"/>
                    <a:pt x="100" y="80"/>
                  </a:cubicBezTo>
                  <a:cubicBezTo>
                    <a:pt x="100" y="80"/>
                    <a:pt x="100" y="79"/>
                    <a:pt x="100" y="79"/>
                  </a:cubicBezTo>
                  <a:cubicBezTo>
                    <a:pt x="100" y="78"/>
                    <a:pt x="100" y="78"/>
                    <a:pt x="99" y="78"/>
                  </a:cubicBezTo>
                  <a:cubicBezTo>
                    <a:pt x="99" y="77"/>
                    <a:pt x="97" y="76"/>
                    <a:pt x="95" y="75"/>
                  </a:cubicBezTo>
                  <a:cubicBezTo>
                    <a:pt x="96" y="74"/>
                    <a:pt x="96" y="73"/>
                    <a:pt x="96" y="71"/>
                  </a:cubicBezTo>
                  <a:cubicBezTo>
                    <a:pt x="99" y="72"/>
                    <a:pt x="101" y="73"/>
                    <a:pt x="102" y="73"/>
                  </a:cubicBezTo>
                  <a:cubicBezTo>
                    <a:pt x="102" y="73"/>
                    <a:pt x="103" y="73"/>
                    <a:pt x="103" y="73"/>
                  </a:cubicBezTo>
                  <a:cubicBezTo>
                    <a:pt x="103" y="72"/>
                    <a:pt x="104" y="72"/>
                    <a:pt x="104" y="72"/>
                  </a:cubicBezTo>
                  <a:cubicBezTo>
                    <a:pt x="104" y="71"/>
                    <a:pt x="104" y="71"/>
                    <a:pt x="104" y="70"/>
                  </a:cubicBezTo>
                  <a:cubicBezTo>
                    <a:pt x="104" y="70"/>
                    <a:pt x="103" y="70"/>
                    <a:pt x="103" y="69"/>
                  </a:cubicBezTo>
                  <a:cubicBezTo>
                    <a:pt x="103" y="69"/>
                    <a:pt x="100" y="68"/>
                    <a:pt x="98" y="67"/>
                  </a:cubicBezTo>
                  <a:cubicBezTo>
                    <a:pt x="98" y="66"/>
                    <a:pt x="99" y="65"/>
                    <a:pt x="99" y="64"/>
                  </a:cubicBezTo>
                  <a:cubicBezTo>
                    <a:pt x="101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6" y="64"/>
                  </a:cubicBezTo>
                  <a:cubicBezTo>
                    <a:pt x="106" y="64"/>
                    <a:pt x="106" y="63"/>
                    <a:pt x="106" y="63"/>
                  </a:cubicBezTo>
                  <a:cubicBezTo>
                    <a:pt x="106" y="62"/>
                    <a:pt x="106" y="62"/>
                    <a:pt x="106" y="61"/>
                  </a:cubicBezTo>
                  <a:cubicBezTo>
                    <a:pt x="106" y="61"/>
                    <a:pt x="105" y="61"/>
                    <a:pt x="105" y="61"/>
                  </a:cubicBezTo>
                  <a:cubicBezTo>
                    <a:pt x="105" y="60"/>
                    <a:pt x="102" y="60"/>
                    <a:pt x="100" y="59"/>
                  </a:cubicBezTo>
                  <a:cubicBezTo>
                    <a:pt x="100" y="58"/>
                    <a:pt x="100" y="57"/>
                    <a:pt x="100" y="56"/>
                  </a:cubicBezTo>
                  <a:cubicBezTo>
                    <a:pt x="102" y="56"/>
                    <a:pt x="105" y="55"/>
                    <a:pt x="105" y="55"/>
                  </a:cubicBezTo>
                  <a:close/>
                  <a:moveTo>
                    <a:pt x="54" y="96"/>
                  </a:moveTo>
                  <a:cubicBezTo>
                    <a:pt x="53" y="96"/>
                    <a:pt x="53" y="96"/>
                    <a:pt x="53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4" y="96"/>
                    <a:pt x="54" y="96"/>
                  </a:cubicBezTo>
                  <a:close/>
                  <a:moveTo>
                    <a:pt x="40" y="93"/>
                  </a:move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40" y="93"/>
                  </a:cubicBezTo>
                  <a:close/>
                  <a:moveTo>
                    <a:pt x="27" y="86"/>
                  </a:moveTo>
                  <a:cubicBezTo>
                    <a:pt x="27" y="86"/>
                    <a:pt x="26" y="86"/>
                    <a:pt x="26" y="85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lose/>
                  <a:moveTo>
                    <a:pt x="17" y="75"/>
                  </a:moveTo>
                  <a:cubicBezTo>
                    <a:pt x="17" y="75"/>
                    <a:pt x="17" y="74"/>
                    <a:pt x="17" y="74"/>
                  </a:cubicBezTo>
                  <a:cubicBezTo>
                    <a:pt x="17" y="74"/>
                    <a:pt x="17" y="74"/>
                    <a:pt x="17" y="75"/>
                  </a:cubicBezTo>
                  <a:cubicBezTo>
                    <a:pt x="17" y="75"/>
                    <a:pt x="17" y="75"/>
                    <a:pt x="17" y="75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759354" y="927100"/>
              <a:ext cx="425451" cy="423333"/>
            </a:xfrm>
            <a:custGeom>
              <a:avLst/>
              <a:gdLst>
                <a:gd name="T0" fmla="*/ 86 w 90"/>
                <a:gd name="T1" fmla="*/ 42 h 90"/>
                <a:gd name="T2" fmla="*/ 86 w 90"/>
                <a:gd name="T3" fmla="*/ 38 h 90"/>
                <a:gd name="T4" fmla="*/ 85 w 90"/>
                <a:gd name="T5" fmla="*/ 34 h 90"/>
                <a:gd name="T6" fmla="*/ 83 w 90"/>
                <a:gd name="T7" fmla="*/ 30 h 90"/>
                <a:gd name="T8" fmla="*/ 81 w 90"/>
                <a:gd name="T9" fmla="*/ 26 h 90"/>
                <a:gd name="T10" fmla="*/ 79 w 90"/>
                <a:gd name="T11" fmla="*/ 22 h 90"/>
                <a:gd name="T12" fmla="*/ 77 w 90"/>
                <a:gd name="T13" fmla="*/ 19 h 90"/>
                <a:gd name="T14" fmla="*/ 74 w 90"/>
                <a:gd name="T15" fmla="*/ 16 h 90"/>
                <a:gd name="T16" fmla="*/ 70 w 90"/>
                <a:gd name="T17" fmla="*/ 13 h 90"/>
                <a:gd name="T18" fmla="*/ 67 w 90"/>
                <a:gd name="T19" fmla="*/ 10 h 90"/>
                <a:gd name="T20" fmla="*/ 63 w 90"/>
                <a:gd name="T21" fmla="*/ 8 h 90"/>
                <a:gd name="T22" fmla="*/ 59 w 90"/>
                <a:gd name="T23" fmla="*/ 6 h 90"/>
                <a:gd name="T24" fmla="*/ 55 w 90"/>
                <a:gd name="T25" fmla="*/ 5 h 90"/>
                <a:gd name="T26" fmla="*/ 51 w 90"/>
                <a:gd name="T27" fmla="*/ 4 h 90"/>
                <a:gd name="T28" fmla="*/ 46 w 90"/>
                <a:gd name="T29" fmla="*/ 4 h 90"/>
                <a:gd name="T30" fmla="*/ 42 w 90"/>
                <a:gd name="T31" fmla="*/ 4 h 90"/>
                <a:gd name="T32" fmla="*/ 38 w 90"/>
                <a:gd name="T33" fmla="*/ 5 h 90"/>
                <a:gd name="T34" fmla="*/ 34 w 90"/>
                <a:gd name="T35" fmla="*/ 6 h 90"/>
                <a:gd name="T36" fmla="*/ 30 w 90"/>
                <a:gd name="T37" fmla="*/ 7 h 90"/>
                <a:gd name="T38" fmla="*/ 26 w 90"/>
                <a:gd name="T39" fmla="*/ 9 h 90"/>
                <a:gd name="T40" fmla="*/ 22 w 90"/>
                <a:gd name="T41" fmla="*/ 11 h 90"/>
                <a:gd name="T42" fmla="*/ 19 w 90"/>
                <a:gd name="T43" fmla="*/ 14 h 90"/>
                <a:gd name="T44" fmla="*/ 15 w 90"/>
                <a:gd name="T45" fmla="*/ 17 h 90"/>
                <a:gd name="T46" fmla="*/ 13 w 90"/>
                <a:gd name="T47" fmla="*/ 20 h 90"/>
                <a:gd name="T48" fmla="*/ 10 w 90"/>
                <a:gd name="T49" fmla="*/ 24 h 90"/>
                <a:gd name="T50" fmla="*/ 8 w 90"/>
                <a:gd name="T51" fmla="*/ 27 h 90"/>
                <a:gd name="T52" fmla="*/ 6 w 90"/>
                <a:gd name="T53" fmla="*/ 31 h 90"/>
                <a:gd name="T54" fmla="*/ 5 w 90"/>
                <a:gd name="T55" fmla="*/ 36 h 90"/>
                <a:gd name="T56" fmla="*/ 4 w 90"/>
                <a:gd name="T57" fmla="*/ 40 h 90"/>
                <a:gd name="T58" fmla="*/ 4 w 90"/>
                <a:gd name="T59" fmla="*/ 44 h 90"/>
                <a:gd name="T60" fmla="*/ 4 w 90"/>
                <a:gd name="T61" fmla="*/ 48 h 90"/>
                <a:gd name="T62" fmla="*/ 5 w 90"/>
                <a:gd name="T63" fmla="*/ 53 h 90"/>
                <a:gd name="T64" fmla="*/ 6 w 90"/>
                <a:gd name="T65" fmla="*/ 57 h 90"/>
                <a:gd name="T66" fmla="*/ 7 w 90"/>
                <a:gd name="T67" fmla="*/ 61 h 90"/>
                <a:gd name="T68" fmla="*/ 9 w 90"/>
                <a:gd name="T69" fmla="*/ 65 h 90"/>
                <a:gd name="T70" fmla="*/ 11 w 90"/>
                <a:gd name="T71" fmla="*/ 69 h 90"/>
                <a:gd name="T72" fmla="*/ 14 w 90"/>
                <a:gd name="T73" fmla="*/ 72 h 90"/>
                <a:gd name="T74" fmla="*/ 17 w 90"/>
                <a:gd name="T75" fmla="*/ 75 h 90"/>
                <a:gd name="T76" fmla="*/ 20 w 90"/>
                <a:gd name="T77" fmla="*/ 78 h 90"/>
                <a:gd name="T78" fmla="*/ 24 w 90"/>
                <a:gd name="T79" fmla="*/ 80 h 90"/>
                <a:gd name="T80" fmla="*/ 27 w 90"/>
                <a:gd name="T81" fmla="*/ 83 h 90"/>
                <a:gd name="T82" fmla="*/ 31 w 90"/>
                <a:gd name="T83" fmla="*/ 84 h 90"/>
                <a:gd name="T84" fmla="*/ 35 w 90"/>
                <a:gd name="T85" fmla="*/ 85 h 90"/>
                <a:gd name="T86" fmla="*/ 40 w 90"/>
                <a:gd name="T87" fmla="*/ 86 h 90"/>
                <a:gd name="T88" fmla="*/ 44 w 90"/>
                <a:gd name="T89" fmla="*/ 87 h 90"/>
                <a:gd name="T90" fmla="*/ 48 w 90"/>
                <a:gd name="T91" fmla="*/ 87 h 90"/>
                <a:gd name="T92" fmla="*/ 53 w 90"/>
                <a:gd name="T93" fmla="*/ 86 h 90"/>
                <a:gd name="T94" fmla="*/ 57 w 90"/>
                <a:gd name="T95" fmla="*/ 85 h 90"/>
                <a:gd name="T96" fmla="*/ 61 w 90"/>
                <a:gd name="T97" fmla="*/ 84 h 90"/>
                <a:gd name="T98" fmla="*/ 65 w 90"/>
                <a:gd name="T99" fmla="*/ 82 h 90"/>
                <a:gd name="T100" fmla="*/ 68 w 90"/>
                <a:gd name="T101" fmla="*/ 79 h 90"/>
                <a:gd name="T102" fmla="*/ 72 w 90"/>
                <a:gd name="T103" fmla="*/ 77 h 90"/>
                <a:gd name="T104" fmla="*/ 75 w 90"/>
                <a:gd name="T105" fmla="*/ 74 h 90"/>
                <a:gd name="T106" fmla="*/ 78 w 90"/>
                <a:gd name="T107" fmla="*/ 71 h 90"/>
                <a:gd name="T108" fmla="*/ 80 w 90"/>
                <a:gd name="T109" fmla="*/ 67 h 90"/>
                <a:gd name="T110" fmla="*/ 82 w 90"/>
                <a:gd name="T111" fmla="*/ 63 h 90"/>
                <a:gd name="T112" fmla="*/ 84 w 90"/>
                <a:gd name="T113" fmla="*/ 59 h 90"/>
                <a:gd name="T114" fmla="*/ 85 w 90"/>
                <a:gd name="T115" fmla="*/ 55 h 90"/>
                <a:gd name="T116" fmla="*/ 86 w 90"/>
                <a:gd name="T117" fmla="*/ 51 h 90"/>
                <a:gd name="T118" fmla="*/ 86 w 90"/>
                <a:gd name="T119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0" h="90">
                  <a:moveTo>
                    <a:pt x="89" y="46"/>
                  </a:moveTo>
                  <a:cubicBezTo>
                    <a:pt x="89" y="46"/>
                    <a:pt x="90" y="46"/>
                    <a:pt x="90" y="46"/>
                  </a:cubicBezTo>
                  <a:cubicBezTo>
                    <a:pt x="90" y="46"/>
                    <a:pt x="90" y="46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89" y="44"/>
                    <a:pt x="89" y="44"/>
                  </a:cubicBezTo>
                  <a:cubicBezTo>
                    <a:pt x="89" y="44"/>
                    <a:pt x="88" y="44"/>
                    <a:pt x="86" y="44"/>
                  </a:cubicBezTo>
                  <a:cubicBezTo>
                    <a:pt x="86" y="44"/>
                    <a:pt x="86" y="43"/>
                    <a:pt x="86" y="42"/>
                  </a:cubicBezTo>
                  <a:cubicBezTo>
                    <a:pt x="87" y="42"/>
                    <a:pt x="89" y="42"/>
                    <a:pt x="89" y="42"/>
                  </a:cubicBezTo>
                  <a:cubicBezTo>
                    <a:pt x="89" y="42"/>
                    <a:pt x="89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0"/>
                    <a:pt x="90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9" y="40"/>
                    <a:pt x="87" y="40"/>
                    <a:pt x="86" y="40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7" y="38"/>
                    <a:pt x="88" y="37"/>
                    <a:pt x="88" y="37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89" y="36"/>
                    <a:pt x="89" y="36"/>
                    <a:pt x="89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6" y="35"/>
                    <a:pt x="85" y="36"/>
                  </a:cubicBezTo>
                  <a:cubicBezTo>
                    <a:pt x="85" y="35"/>
                    <a:pt x="85" y="34"/>
                    <a:pt x="85" y="34"/>
                  </a:cubicBezTo>
                  <a:cubicBezTo>
                    <a:pt x="86" y="33"/>
                    <a:pt x="87" y="33"/>
                    <a:pt x="87" y="33"/>
                  </a:cubicBezTo>
                  <a:cubicBezTo>
                    <a:pt x="87" y="33"/>
                    <a:pt x="88" y="32"/>
                    <a:pt x="88" y="32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31"/>
                    <a:pt x="87" y="31"/>
                    <a:pt x="87" y="3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6" y="31"/>
                    <a:pt x="85" y="31"/>
                    <a:pt x="84" y="31"/>
                  </a:cubicBezTo>
                  <a:cubicBezTo>
                    <a:pt x="84" y="31"/>
                    <a:pt x="83" y="30"/>
                    <a:pt x="83" y="30"/>
                  </a:cubicBezTo>
                  <a:cubicBezTo>
                    <a:pt x="84" y="29"/>
                    <a:pt x="85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7"/>
                    <a:pt x="86" y="2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27"/>
                    <a:pt x="83" y="27"/>
                    <a:pt x="82" y="27"/>
                  </a:cubicBezTo>
                  <a:cubicBezTo>
                    <a:pt x="82" y="27"/>
                    <a:pt x="82" y="26"/>
                    <a:pt x="81" y="26"/>
                  </a:cubicBezTo>
                  <a:cubicBezTo>
                    <a:pt x="82" y="25"/>
                    <a:pt x="83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2"/>
                    <a:pt x="83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2" y="23"/>
                    <a:pt x="81" y="23"/>
                    <a:pt x="80" y="24"/>
                  </a:cubicBezTo>
                  <a:cubicBezTo>
                    <a:pt x="80" y="23"/>
                    <a:pt x="80" y="23"/>
                    <a:pt x="79" y="22"/>
                  </a:cubicBezTo>
                  <a:cubicBezTo>
                    <a:pt x="80" y="21"/>
                    <a:pt x="81" y="20"/>
                    <a:pt x="81" y="20"/>
                  </a:cubicBezTo>
                  <a:cubicBezTo>
                    <a:pt x="81" y="20"/>
                    <a:pt x="82" y="20"/>
                    <a:pt x="82" y="20"/>
                  </a:cubicBezTo>
                  <a:cubicBezTo>
                    <a:pt x="82" y="19"/>
                    <a:pt x="82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8"/>
                    <a:pt x="80" y="19"/>
                    <a:pt x="80" y="19"/>
                  </a:cubicBezTo>
                  <a:cubicBezTo>
                    <a:pt x="80" y="19"/>
                    <a:pt x="79" y="20"/>
                    <a:pt x="78" y="20"/>
                  </a:cubicBezTo>
                  <a:cubicBezTo>
                    <a:pt x="77" y="20"/>
                    <a:pt x="77" y="19"/>
                    <a:pt x="77" y="19"/>
                  </a:cubicBezTo>
                  <a:cubicBezTo>
                    <a:pt x="77" y="18"/>
                    <a:pt x="78" y="17"/>
                    <a:pt x="78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7" y="15"/>
                    <a:pt x="77" y="15"/>
                  </a:cubicBezTo>
                  <a:cubicBezTo>
                    <a:pt x="77" y="15"/>
                    <a:pt x="76" y="16"/>
                    <a:pt x="75" y="17"/>
                  </a:cubicBezTo>
                  <a:cubicBezTo>
                    <a:pt x="75" y="16"/>
                    <a:pt x="74" y="16"/>
                    <a:pt x="74" y="16"/>
                  </a:cubicBezTo>
                  <a:cubicBezTo>
                    <a:pt x="74" y="14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3" y="13"/>
                    <a:pt x="72" y="14"/>
                  </a:cubicBezTo>
                  <a:cubicBezTo>
                    <a:pt x="71" y="13"/>
                    <a:pt x="71" y="13"/>
                    <a:pt x="70" y="13"/>
                  </a:cubicBezTo>
                  <a:cubicBezTo>
                    <a:pt x="71" y="12"/>
                    <a:pt x="72" y="10"/>
                    <a:pt x="72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9"/>
                    <a:pt x="72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69" y="10"/>
                    <a:pt x="68" y="11"/>
                  </a:cubicBezTo>
                  <a:cubicBezTo>
                    <a:pt x="68" y="11"/>
                    <a:pt x="67" y="11"/>
                    <a:pt x="67" y="10"/>
                  </a:cubicBezTo>
                  <a:cubicBezTo>
                    <a:pt x="67" y="9"/>
                    <a:pt x="68" y="8"/>
                    <a:pt x="68" y="8"/>
                  </a:cubicBezTo>
                  <a:cubicBezTo>
                    <a:pt x="68" y="8"/>
                    <a:pt x="68" y="7"/>
                    <a:pt x="68" y="7"/>
                  </a:cubicBezTo>
                  <a:cubicBezTo>
                    <a:pt x="68" y="7"/>
                    <a:pt x="68" y="7"/>
                    <a:pt x="68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6"/>
                    <a:pt x="66" y="6"/>
                    <a:pt x="66" y="7"/>
                  </a:cubicBezTo>
                  <a:cubicBezTo>
                    <a:pt x="66" y="7"/>
                    <a:pt x="65" y="8"/>
                    <a:pt x="65" y="9"/>
                  </a:cubicBezTo>
                  <a:cubicBezTo>
                    <a:pt x="64" y="9"/>
                    <a:pt x="64" y="8"/>
                    <a:pt x="63" y="8"/>
                  </a:cubicBezTo>
                  <a:cubicBezTo>
                    <a:pt x="63" y="7"/>
                    <a:pt x="64" y="6"/>
                    <a:pt x="64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1" y="6"/>
                    <a:pt x="61" y="7"/>
                  </a:cubicBezTo>
                  <a:cubicBezTo>
                    <a:pt x="60" y="7"/>
                    <a:pt x="60" y="7"/>
                    <a:pt x="59" y="6"/>
                  </a:cubicBezTo>
                  <a:cubicBezTo>
                    <a:pt x="59" y="5"/>
                    <a:pt x="60" y="4"/>
                    <a:pt x="60" y="4"/>
                  </a:cubicBezTo>
                  <a:cubicBezTo>
                    <a:pt x="60" y="4"/>
                    <a:pt x="60" y="3"/>
                    <a:pt x="60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3"/>
                    <a:pt x="57" y="5"/>
                    <a:pt x="57" y="6"/>
                  </a:cubicBezTo>
                  <a:cubicBezTo>
                    <a:pt x="56" y="6"/>
                    <a:pt x="56" y="5"/>
                    <a:pt x="55" y="5"/>
                  </a:cubicBezTo>
                  <a:cubicBezTo>
                    <a:pt x="55" y="4"/>
                    <a:pt x="55" y="3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55" y="1"/>
                    <a:pt x="54" y="1"/>
                  </a:cubicBezTo>
                  <a:cubicBezTo>
                    <a:pt x="54" y="1"/>
                    <a:pt x="54" y="1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3" y="4"/>
                    <a:pt x="53" y="5"/>
                  </a:cubicBezTo>
                  <a:cubicBezTo>
                    <a:pt x="52" y="5"/>
                    <a:pt x="51" y="5"/>
                    <a:pt x="51" y="4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2"/>
                    <a:pt x="49" y="3"/>
                    <a:pt x="48" y="4"/>
                  </a:cubicBezTo>
                  <a:cubicBezTo>
                    <a:pt x="48" y="4"/>
                    <a:pt x="47" y="4"/>
                    <a:pt x="46" y="4"/>
                  </a:cubicBezTo>
                  <a:cubicBezTo>
                    <a:pt x="46" y="3"/>
                    <a:pt x="46" y="2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5" y="0"/>
                    <a:pt x="45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2"/>
                    <a:pt x="44" y="3"/>
                    <a:pt x="44" y="4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42" y="3"/>
                    <a:pt x="42" y="2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2"/>
                  </a:cubicBezTo>
                  <a:cubicBezTo>
                    <a:pt x="40" y="2"/>
                    <a:pt x="40" y="3"/>
                    <a:pt x="40" y="4"/>
                  </a:cubicBezTo>
                  <a:cubicBezTo>
                    <a:pt x="39" y="5"/>
                    <a:pt x="38" y="5"/>
                    <a:pt x="38" y="5"/>
                  </a:cubicBezTo>
                  <a:cubicBezTo>
                    <a:pt x="37" y="4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4"/>
                    <a:pt x="35" y="5"/>
                  </a:cubicBezTo>
                  <a:cubicBezTo>
                    <a:pt x="35" y="5"/>
                    <a:pt x="34" y="6"/>
                    <a:pt x="34" y="6"/>
                  </a:cubicBezTo>
                  <a:cubicBezTo>
                    <a:pt x="33" y="5"/>
                    <a:pt x="33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4"/>
                    <a:pt x="31" y="5"/>
                    <a:pt x="31" y="6"/>
                  </a:cubicBezTo>
                  <a:cubicBezTo>
                    <a:pt x="31" y="7"/>
                    <a:pt x="30" y="7"/>
                    <a:pt x="30" y="7"/>
                  </a:cubicBezTo>
                  <a:cubicBezTo>
                    <a:pt x="29" y="6"/>
                    <a:pt x="28" y="5"/>
                    <a:pt x="28" y="5"/>
                  </a:cubicBezTo>
                  <a:cubicBezTo>
                    <a:pt x="28" y="5"/>
                    <a:pt x="28" y="4"/>
                    <a:pt x="28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5"/>
                    <a:pt x="26" y="5"/>
                  </a:cubicBezTo>
                  <a:cubicBezTo>
                    <a:pt x="26" y="5"/>
                    <a:pt x="26" y="5"/>
                    <a:pt x="26" y="6"/>
                  </a:cubicBezTo>
                  <a:cubicBezTo>
                    <a:pt x="27" y="6"/>
                    <a:pt x="27" y="7"/>
                    <a:pt x="27" y="8"/>
                  </a:cubicBezTo>
                  <a:cubicBezTo>
                    <a:pt x="27" y="8"/>
                    <a:pt x="26" y="9"/>
                    <a:pt x="26" y="9"/>
                  </a:cubicBezTo>
                  <a:cubicBezTo>
                    <a:pt x="25" y="8"/>
                    <a:pt x="24" y="7"/>
                    <a:pt x="24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ubicBezTo>
                    <a:pt x="22" y="8"/>
                    <a:pt x="23" y="9"/>
                    <a:pt x="24" y="10"/>
                  </a:cubicBezTo>
                  <a:cubicBezTo>
                    <a:pt x="23" y="11"/>
                    <a:pt x="22" y="11"/>
                    <a:pt x="22" y="11"/>
                  </a:cubicBezTo>
                  <a:cubicBezTo>
                    <a:pt x="21" y="10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8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19" y="10"/>
                    <a:pt x="19" y="12"/>
                    <a:pt x="20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8" y="13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4"/>
                    <a:pt x="17" y="16"/>
                  </a:cubicBezTo>
                  <a:cubicBezTo>
                    <a:pt x="16" y="16"/>
                    <a:pt x="16" y="16"/>
                    <a:pt x="15" y="17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7"/>
                  </a:cubicBezTo>
                  <a:cubicBezTo>
                    <a:pt x="12" y="17"/>
                    <a:pt x="13" y="18"/>
                    <a:pt x="14" y="19"/>
                  </a:cubicBezTo>
                  <a:cubicBezTo>
                    <a:pt x="13" y="19"/>
                    <a:pt x="13" y="20"/>
                    <a:pt x="13" y="20"/>
                  </a:cubicBezTo>
                  <a:cubicBezTo>
                    <a:pt x="12" y="20"/>
                    <a:pt x="10" y="19"/>
                    <a:pt x="10" y="19"/>
                  </a:cubicBezTo>
                  <a:cubicBezTo>
                    <a:pt x="10" y="19"/>
                    <a:pt x="10" y="18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10" y="21"/>
                    <a:pt x="11" y="22"/>
                  </a:cubicBezTo>
                  <a:cubicBezTo>
                    <a:pt x="11" y="23"/>
                    <a:pt x="10" y="23"/>
                    <a:pt x="10" y="24"/>
                  </a:cubicBezTo>
                  <a:cubicBezTo>
                    <a:pt x="9" y="23"/>
                    <a:pt x="8" y="23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4"/>
                  </a:cubicBezTo>
                  <a:cubicBezTo>
                    <a:pt x="6" y="24"/>
                    <a:pt x="6" y="24"/>
                    <a:pt x="7" y="24"/>
                  </a:cubicBezTo>
                  <a:cubicBezTo>
                    <a:pt x="7" y="24"/>
                    <a:pt x="8" y="25"/>
                    <a:pt x="9" y="26"/>
                  </a:cubicBezTo>
                  <a:cubicBezTo>
                    <a:pt x="9" y="26"/>
                    <a:pt x="8" y="27"/>
                    <a:pt x="8" y="27"/>
                  </a:cubicBezTo>
                  <a:cubicBezTo>
                    <a:pt x="7" y="27"/>
                    <a:pt x="6" y="27"/>
                    <a:pt x="5" y="26"/>
                  </a:cubicBezTo>
                  <a:cubicBezTo>
                    <a:pt x="5" y="26"/>
                    <a:pt x="5" y="26"/>
                    <a:pt x="5" y="27"/>
                  </a:cubicBezTo>
                  <a:cubicBezTo>
                    <a:pt x="5" y="27"/>
                    <a:pt x="4" y="27"/>
                    <a:pt x="4" y="27"/>
                  </a:cubicBezTo>
                  <a:cubicBezTo>
                    <a:pt x="4" y="27"/>
                    <a:pt x="4" y="28"/>
                    <a:pt x="4" y="28"/>
                  </a:cubicBezTo>
                  <a:cubicBezTo>
                    <a:pt x="4" y="28"/>
                    <a:pt x="5" y="28"/>
                    <a:pt x="5" y="28"/>
                  </a:cubicBezTo>
                  <a:cubicBezTo>
                    <a:pt x="5" y="28"/>
                    <a:pt x="6" y="29"/>
                    <a:pt x="7" y="30"/>
                  </a:cubicBezTo>
                  <a:cubicBezTo>
                    <a:pt x="7" y="30"/>
                    <a:pt x="7" y="31"/>
                    <a:pt x="6" y="31"/>
                  </a:cubicBezTo>
                  <a:cubicBezTo>
                    <a:pt x="5" y="31"/>
                    <a:pt x="4" y="31"/>
                    <a:pt x="4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1"/>
                    <a:pt x="3" y="31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3"/>
                    <a:pt x="3" y="33"/>
                  </a:cubicBezTo>
                  <a:cubicBezTo>
                    <a:pt x="3" y="33"/>
                    <a:pt x="5" y="33"/>
                    <a:pt x="6" y="34"/>
                  </a:cubicBezTo>
                  <a:cubicBezTo>
                    <a:pt x="6" y="34"/>
                    <a:pt x="5" y="35"/>
                    <a:pt x="5" y="36"/>
                  </a:cubicBezTo>
                  <a:cubicBezTo>
                    <a:pt x="4" y="35"/>
                    <a:pt x="3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1" y="36"/>
                    <a:pt x="1" y="36"/>
                  </a:cubicBezTo>
                  <a:cubicBezTo>
                    <a:pt x="1" y="36"/>
                    <a:pt x="1" y="36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7"/>
                    <a:pt x="3" y="38"/>
                    <a:pt x="5" y="38"/>
                  </a:cubicBezTo>
                  <a:cubicBezTo>
                    <a:pt x="5" y="39"/>
                    <a:pt x="5" y="39"/>
                    <a:pt x="4" y="40"/>
                  </a:cubicBezTo>
                  <a:cubicBezTo>
                    <a:pt x="3" y="40"/>
                    <a:pt x="2" y="40"/>
                    <a:pt x="2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1" y="40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1" y="41"/>
                    <a:pt x="1" y="42"/>
                    <a:pt x="1" y="42"/>
                  </a:cubicBezTo>
                  <a:cubicBezTo>
                    <a:pt x="2" y="42"/>
                    <a:pt x="3" y="42"/>
                    <a:pt x="4" y="42"/>
                  </a:cubicBezTo>
                  <a:cubicBezTo>
                    <a:pt x="4" y="43"/>
                    <a:pt x="4" y="44"/>
                    <a:pt x="4" y="44"/>
                  </a:cubicBezTo>
                  <a:cubicBezTo>
                    <a:pt x="3" y="44"/>
                    <a:pt x="2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5"/>
                    <a:pt x="0" y="45"/>
                    <a:pt x="0" y="45"/>
                  </a:cubicBezTo>
                  <a:cubicBezTo>
                    <a:pt x="0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2" y="46"/>
                    <a:pt x="3" y="46"/>
                    <a:pt x="4" y="47"/>
                  </a:cubicBezTo>
                  <a:cubicBezTo>
                    <a:pt x="4" y="47"/>
                    <a:pt x="4" y="48"/>
                    <a:pt x="4" y="48"/>
                  </a:cubicBezTo>
                  <a:cubicBezTo>
                    <a:pt x="3" y="49"/>
                    <a:pt x="2" y="49"/>
                    <a:pt x="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1"/>
                    <a:pt x="2" y="51"/>
                  </a:cubicBezTo>
                  <a:cubicBezTo>
                    <a:pt x="2" y="51"/>
                    <a:pt x="3" y="51"/>
                    <a:pt x="4" y="51"/>
                  </a:cubicBezTo>
                  <a:cubicBezTo>
                    <a:pt x="5" y="52"/>
                    <a:pt x="5" y="52"/>
                    <a:pt x="5" y="53"/>
                  </a:cubicBezTo>
                  <a:cubicBezTo>
                    <a:pt x="3" y="53"/>
                    <a:pt x="2" y="53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4"/>
                    <a:pt x="1" y="54"/>
                    <a:pt x="1" y="55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3" y="55"/>
                    <a:pt x="4" y="55"/>
                    <a:pt x="5" y="55"/>
                  </a:cubicBezTo>
                  <a:cubicBezTo>
                    <a:pt x="5" y="56"/>
                    <a:pt x="6" y="56"/>
                    <a:pt x="6" y="57"/>
                  </a:cubicBezTo>
                  <a:cubicBezTo>
                    <a:pt x="5" y="57"/>
                    <a:pt x="3" y="58"/>
                    <a:pt x="3" y="58"/>
                  </a:cubicBezTo>
                  <a:cubicBezTo>
                    <a:pt x="3" y="58"/>
                    <a:pt x="3" y="58"/>
                    <a:pt x="3" y="59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3" y="59"/>
                    <a:pt x="3" y="60"/>
                    <a:pt x="3" y="60"/>
                  </a:cubicBezTo>
                  <a:cubicBezTo>
                    <a:pt x="3" y="60"/>
                    <a:pt x="3" y="60"/>
                    <a:pt x="4" y="60"/>
                  </a:cubicBezTo>
                  <a:cubicBezTo>
                    <a:pt x="4" y="60"/>
                    <a:pt x="5" y="60"/>
                    <a:pt x="6" y="59"/>
                  </a:cubicBezTo>
                  <a:cubicBezTo>
                    <a:pt x="7" y="60"/>
                    <a:pt x="7" y="60"/>
                    <a:pt x="7" y="61"/>
                  </a:cubicBezTo>
                  <a:cubicBezTo>
                    <a:pt x="6" y="62"/>
                    <a:pt x="5" y="62"/>
                    <a:pt x="5" y="62"/>
                  </a:cubicBezTo>
                  <a:cubicBezTo>
                    <a:pt x="5" y="63"/>
                    <a:pt x="4" y="63"/>
                    <a:pt x="4" y="63"/>
                  </a:cubicBezTo>
                  <a:cubicBezTo>
                    <a:pt x="4" y="63"/>
                    <a:pt x="4" y="63"/>
                    <a:pt x="4" y="64"/>
                  </a:cubicBezTo>
                  <a:cubicBezTo>
                    <a:pt x="4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7" y="64"/>
                    <a:pt x="8" y="63"/>
                  </a:cubicBezTo>
                  <a:cubicBezTo>
                    <a:pt x="8" y="64"/>
                    <a:pt x="9" y="64"/>
                    <a:pt x="9" y="65"/>
                  </a:cubicBezTo>
                  <a:cubicBezTo>
                    <a:pt x="8" y="66"/>
                    <a:pt x="7" y="66"/>
                    <a:pt x="7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8"/>
                    <a:pt x="7" y="68"/>
                    <a:pt x="8" y="68"/>
                  </a:cubicBezTo>
                  <a:cubicBezTo>
                    <a:pt x="8" y="68"/>
                    <a:pt x="9" y="68"/>
                    <a:pt x="10" y="67"/>
                  </a:cubicBezTo>
                  <a:cubicBezTo>
                    <a:pt x="10" y="68"/>
                    <a:pt x="11" y="68"/>
                    <a:pt x="11" y="69"/>
                  </a:cubicBezTo>
                  <a:cubicBezTo>
                    <a:pt x="10" y="69"/>
                    <a:pt x="9" y="70"/>
                    <a:pt x="9" y="70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9" y="71"/>
                    <a:pt x="9" y="72"/>
                    <a:pt x="9" y="72"/>
                  </a:cubicBezTo>
                  <a:cubicBezTo>
                    <a:pt x="9" y="72"/>
                    <a:pt x="9" y="72"/>
                    <a:pt x="10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2"/>
                    <a:pt x="12" y="71"/>
                    <a:pt x="13" y="71"/>
                  </a:cubicBezTo>
                  <a:cubicBezTo>
                    <a:pt x="13" y="71"/>
                    <a:pt x="13" y="72"/>
                    <a:pt x="14" y="72"/>
                  </a:cubicBezTo>
                  <a:cubicBezTo>
                    <a:pt x="13" y="73"/>
                    <a:pt x="12" y="74"/>
                    <a:pt x="12" y="74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5"/>
                    <a:pt x="14" y="75"/>
                    <a:pt x="15" y="74"/>
                  </a:cubicBezTo>
                  <a:cubicBezTo>
                    <a:pt x="16" y="74"/>
                    <a:pt x="16" y="75"/>
                    <a:pt x="17" y="75"/>
                  </a:cubicBezTo>
                  <a:cubicBezTo>
                    <a:pt x="16" y="76"/>
                    <a:pt x="15" y="77"/>
                    <a:pt x="15" y="77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8"/>
                    <a:pt x="15" y="79"/>
                    <a:pt x="15" y="79"/>
                  </a:cubicBezTo>
                  <a:cubicBezTo>
                    <a:pt x="15" y="79"/>
                    <a:pt x="16" y="79"/>
                    <a:pt x="16" y="79"/>
                  </a:cubicBezTo>
                  <a:cubicBezTo>
                    <a:pt x="16" y="79"/>
                    <a:pt x="16" y="79"/>
                    <a:pt x="17" y="79"/>
                  </a:cubicBezTo>
                  <a:cubicBezTo>
                    <a:pt x="17" y="79"/>
                    <a:pt x="18" y="78"/>
                    <a:pt x="19" y="77"/>
                  </a:cubicBezTo>
                  <a:cubicBezTo>
                    <a:pt x="19" y="77"/>
                    <a:pt x="19" y="78"/>
                    <a:pt x="20" y="78"/>
                  </a:cubicBezTo>
                  <a:cubicBezTo>
                    <a:pt x="19" y="79"/>
                    <a:pt x="19" y="80"/>
                    <a:pt x="19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9" y="81"/>
                    <a:pt x="19" y="81"/>
                    <a:pt x="19" y="82"/>
                  </a:cubicBezTo>
                  <a:cubicBezTo>
                    <a:pt x="19" y="82"/>
                    <a:pt x="19" y="82"/>
                    <a:pt x="20" y="82"/>
                  </a:cubicBezTo>
                  <a:cubicBezTo>
                    <a:pt x="20" y="82"/>
                    <a:pt x="20" y="82"/>
                    <a:pt x="20" y="81"/>
                  </a:cubicBezTo>
                  <a:cubicBezTo>
                    <a:pt x="20" y="81"/>
                    <a:pt x="21" y="80"/>
                    <a:pt x="22" y="79"/>
                  </a:cubicBezTo>
                  <a:cubicBezTo>
                    <a:pt x="22" y="80"/>
                    <a:pt x="23" y="80"/>
                    <a:pt x="24" y="80"/>
                  </a:cubicBezTo>
                  <a:cubicBezTo>
                    <a:pt x="23" y="81"/>
                    <a:pt x="22" y="83"/>
                    <a:pt x="22" y="83"/>
                  </a:cubicBezTo>
                  <a:cubicBezTo>
                    <a:pt x="22" y="83"/>
                    <a:pt x="22" y="83"/>
                    <a:pt x="22" y="84"/>
                  </a:cubicBezTo>
                  <a:cubicBezTo>
                    <a:pt x="22" y="84"/>
                    <a:pt x="23" y="84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4" y="84"/>
                    <a:pt x="25" y="83"/>
                    <a:pt x="26" y="82"/>
                  </a:cubicBezTo>
                  <a:cubicBezTo>
                    <a:pt x="26" y="82"/>
                    <a:pt x="27" y="82"/>
                    <a:pt x="27" y="83"/>
                  </a:cubicBezTo>
                  <a:cubicBezTo>
                    <a:pt x="27" y="84"/>
                    <a:pt x="27" y="85"/>
                    <a:pt x="26" y="85"/>
                  </a:cubicBezTo>
                  <a:cubicBezTo>
                    <a:pt x="26" y="85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7" y="86"/>
                    <a:pt x="27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9" y="85"/>
                    <a:pt x="30" y="84"/>
                  </a:cubicBezTo>
                  <a:cubicBezTo>
                    <a:pt x="30" y="84"/>
                    <a:pt x="31" y="84"/>
                    <a:pt x="31" y="84"/>
                  </a:cubicBezTo>
                  <a:cubicBezTo>
                    <a:pt x="31" y="85"/>
                    <a:pt x="31" y="87"/>
                    <a:pt x="31" y="87"/>
                  </a:cubicBezTo>
                  <a:cubicBezTo>
                    <a:pt x="31" y="87"/>
                    <a:pt x="31" y="87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2" y="88"/>
                    <a:pt x="33" y="88"/>
                  </a:cubicBezTo>
                  <a:cubicBezTo>
                    <a:pt x="33" y="87"/>
                    <a:pt x="33" y="86"/>
                    <a:pt x="34" y="85"/>
                  </a:cubicBezTo>
                  <a:cubicBezTo>
                    <a:pt x="34" y="85"/>
                    <a:pt x="35" y="85"/>
                    <a:pt x="35" y="85"/>
                  </a:cubicBezTo>
                  <a:cubicBezTo>
                    <a:pt x="35" y="87"/>
                    <a:pt x="35" y="88"/>
                    <a:pt x="35" y="88"/>
                  </a:cubicBezTo>
                  <a:cubicBezTo>
                    <a:pt x="35" y="88"/>
                    <a:pt x="35" y="89"/>
                    <a:pt x="35" y="89"/>
                  </a:cubicBezTo>
                  <a:cubicBezTo>
                    <a:pt x="35" y="89"/>
                    <a:pt x="36" y="89"/>
                    <a:pt x="36" y="89"/>
                  </a:cubicBezTo>
                  <a:cubicBezTo>
                    <a:pt x="36" y="89"/>
                    <a:pt x="36" y="89"/>
                    <a:pt x="37" y="89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7" y="88"/>
                    <a:pt x="37" y="87"/>
                    <a:pt x="38" y="86"/>
                  </a:cubicBezTo>
                  <a:cubicBezTo>
                    <a:pt x="38" y="86"/>
                    <a:pt x="39" y="86"/>
                    <a:pt x="40" y="86"/>
                  </a:cubicBezTo>
                  <a:cubicBezTo>
                    <a:pt x="40" y="87"/>
                    <a:pt x="40" y="89"/>
                    <a:pt x="40" y="89"/>
                  </a:cubicBezTo>
                  <a:cubicBezTo>
                    <a:pt x="40" y="89"/>
                    <a:pt x="40" y="89"/>
                    <a:pt x="40" y="90"/>
                  </a:cubicBezTo>
                  <a:cubicBezTo>
                    <a:pt x="40" y="90"/>
                    <a:pt x="40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2" y="89"/>
                    <a:pt x="42" y="89"/>
                  </a:cubicBezTo>
                  <a:cubicBezTo>
                    <a:pt x="42" y="89"/>
                    <a:pt x="42" y="88"/>
                    <a:pt x="42" y="87"/>
                  </a:cubicBezTo>
                  <a:cubicBezTo>
                    <a:pt x="43" y="87"/>
                    <a:pt x="43" y="87"/>
                    <a:pt x="44" y="87"/>
                  </a:cubicBezTo>
                  <a:cubicBezTo>
                    <a:pt x="44" y="88"/>
                    <a:pt x="44" y="89"/>
                    <a:pt x="44" y="89"/>
                  </a:cubicBezTo>
                  <a:cubicBezTo>
                    <a:pt x="44" y="90"/>
                    <a:pt x="44" y="90"/>
                    <a:pt x="45" y="90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5" y="90"/>
                    <a:pt x="46" y="90"/>
                    <a:pt x="46" y="90"/>
                  </a:cubicBezTo>
                  <a:cubicBezTo>
                    <a:pt x="46" y="90"/>
                    <a:pt x="46" y="90"/>
                    <a:pt x="46" y="89"/>
                  </a:cubicBezTo>
                  <a:cubicBezTo>
                    <a:pt x="46" y="89"/>
                    <a:pt x="46" y="88"/>
                    <a:pt x="46" y="87"/>
                  </a:cubicBezTo>
                  <a:cubicBezTo>
                    <a:pt x="47" y="87"/>
                    <a:pt x="48" y="87"/>
                    <a:pt x="48" y="87"/>
                  </a:cubicBezTo>
                  <a:cubicBezTo>
                    <a:pt x="49" y="88"/>
                    <a:pt x="49" y="89"/>
                    <a:pt x="49" y="89"/>
                  </a:cubicBezTo>
                  <a:cubicBezTo>
                    <a:pt x="49" y="89"/>
                    <a:pt x="49" y="90"/>
                    <a:pt x="49" y="90"/>
                  </a:cubicBezTo>
                  <a:cubicBezTo>
                    <a:pt x="49" y="90"/>
                    <a:pt x="50" y="90"/>
                    <a:pt x="50" y="90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1" y="89"/>
                    <a:pt x="51" y="89"/>
                    <a:pt x="51" y="89"/>
                  </a:cubicBezTo>
                  <a:cubicBezTo>
                    <a:pt x="51" y="89"/>
                    <a:pt x="51" y="87"/>
                    <a:pt x="51" y="86"/>
                  </a:cubicBezTo>
                  <a:cubicBezTo>
                    <a:pt x="51" y="86"/>
                    <a:pt x="52" y="86"/>
                    <a:pt x="53" y="86"/>
                  </a:cubicBezTo>
                  <a:cubicBezTo>
                    <a:pt x="53" y="87"/>
                    <a:pt x="53" y="88"/>
                    <a:pt x="53" y="89"/>
                  </a:cubicBezTo>
                  <a:cubicBezTo>
                    <a:pt x="53" y="89"/>
                    <a:pt x="54" y="89"/>
                    <a:pt x="54" y="89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5" y="89"/>
                    <a:pt x="55" y="89"/>
                    <a:pt x="55" y="89"/>
                  </a:cubicBezTo>
                  <a:cubicBezTo>
                    <a:pt x="55" y="89"/>
                    <a:pt x="55" y="88"/>
                    <a:pt x="55" y="88"/>
                  </a:cubicBezTo>
                  <a:cubicBezTo>
                    <a:pt x="55" y="88"/>
                    <a:pt x="55" y="87"/>
                    <a:pt x="55" y="85"/>
                  </a:cubicBezTo>
                  <a:cubicBezTo>
                    <a:pt x="56" y="85"/>
                    <a:pt x="56" y="85"/>
                    <a:pt x="57" y="85"/>
                  </a:cubicBezTo>
                  <a:cubicBezTo>
                    <a:pt x="57" y="86"/>
                    <a:pt x="58" y="87"/>
                    <a:pt x="58" y="88"/>
                  </a:cubicBezTo>
                  <a:cubicBezTo>
                    <a:pt x="58" y="88"/>
                    <a:pt x="58" y="88"/>
                    <a:pt x="58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59" y="88"/>
                    <a:pt x="60" y="88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0" y="87"/>
                    <a:pt x="59" y="85"/>
                    <a:pt x="59" y="84"/>
                  </a:cubicBezTo>
                  <a:cubicBezTo>
                    <a:pt x="60" y="84"/>
                    <a:pt x="60" y="84"/>
                    <a:pt x="61" y="84"/>
                  </a:cubicBezTo>
                  <a:cubicBezTo>
                    <a:pt x="61" y="85"/>
                    <a:pt x="62" y="86"/>
                    <a:pt x="62" y="86"/>
                  </a:cubicBezTo>
                  <a:cubicBezTo>
                    <a:pt x="62" y="86"/>
                    <a:pt x="62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4" y="86"/>
                    <a:pt x="64" y="85"/>
                    <a:pt x="64" y="85"/>
                  </a:cubicBezTo>
                  <a:cubicBezTo>
                    <a:pt x="64" y="85"/>
                    <a:pt x="63" y="84"/>
                    <a:pt x="63" y="83"/>
                  </a:cubicBezTo>
                  <a:cubicBezTo>
                    <a:pt x="64" y="82"/>
                    <a:pt x="64" y="82"/>
                    <a:pt x="65" y="82"/>
                  </a:cubicBezTo>
                  <a:cubicBezTo>
                    <a:pt x="65" y="83"/>
                    <a:pt x="66" y="84"/>
                    <a:pt x="66" y="84"/>
                  </a:cubicBezTo>
                  <a:cubicBezTo>
                    <a:pt x="66" y="84"/>
                    <a:pt x="67" y="84"/>
                    <a:pt x="67" y="84"/>
                  </a:cubicBezTo>
                  <a:cubicBezTo>
                    <a:pt x="67" y="84"/>
                    <a:pt x="67" y="84"/>
                    <a:pt x="68" y="84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83"/>
                    <a:pt x="67" y="81"/>
                    <a:pt x="67" y="80"/>
                  </a:cubicBezTo>
                  <a:cubicBezTo>
                    <a:pt x="67" y="80"/>
                    <a:pt x="68" y="80"/>
                    <a:pt x="68" y="79"/>
                  </a:cubicBezTo>
                  <a:cubicBezTo>
                    <a:pt x="69" y="80"/>
                    <a:pt x="70" y="81"/>
                    <a:pt x="70" y="81"/>
                  </a:cubicBezTo>
                  <a:cubicBezTo>
                    <a:pt x="70" y="82"/>
                    <a:pt x="71" y="82"/>
                    <a:pt x="71" y="82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0"/>
                  </a:cubicBezTo>
                  <a:cubicBezTo>
                    <a:pt x="72" y="80"/>
                    <a:pt x="71" y="79"/>
                    <a:pt x="70" y="78"/>
                  </a:cubicBezTo>
                  <a:cubicBezTo>
                    <a:pt x="71" y="78"/>
                    <a:pt x="71" y="77"/>
                    <a:pt x="72" y="77"/>
                  </a:cubicBezTo>
                  <a:cubicBezTo>
                    <a:pt x="73" y="78"/>
                    <a:pt x="74" y="79"/>
                    <a:pt x="74" y="79"/>
                  </a:cubicBezTo>
                  <a:cubicBezTo>
                    <a:pt x="74" y="79"/>
                    <a:pt x="74" y="79"/>
                    <a:pt x="74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9"/>
                    <a:pt x="75" y="78"/>
                    <a:pt x="75" y="78"/>
                  </a:cubicBezTo>
                  <a:cubicBezTo>
                    <a:pt x="75" y="78"/>
                    <a:pt x="75" y="78"/>
                    <a:pt x="75" y="77"/>
                  </a:cubicBezTo>
                  <a:cubicBezTo>
                    <a:pt x="75" y="77"/>
                    <a:pt x="74" y="76"/>
                    <a:pt x="74" y="75"/>
                  </a:cubicBezTo>
                  <a:cubicBezTo>
                    <a:pt x="74" y="75"/>
                    <a:pt x="75" y="74"/>
                    <a:pt x="75" y="74"/>
                  </a:cubicBezTo>
                  <a:cubicBezTo>
                    <a:pt x="76" y="75"/>
                    <a:pt x="77" y="75"/>
                    <a:pt x="77" y="76"/>
                  </a:cubicBezTo>
                  <a:cubicBezTo>
                    <a:pt x="77" y="76"/>
                    <a:pt x="78" y="76"/>
                    <a:pt x="78" y="76"/>
                  </a:cubicBezTo>
                  <a:cubicBezTo>
                    <a:pt x="78" y="76"/>
                    <a:pt x="78" y="76"/>
                    <a:pt x="78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4"/>
                    <a:pt x="78" y="74"/>
                  </a:cubicBezTo>
                  <a:cubicBezTo>
                    <a:pt x="78" y="74"/>
                    <a:pt x="77" y="73"/>
                    <a:pt x="77" y="72"/>
                  </a:cubicBezTo>
                  <a:cubicBezTo>
                    <a:pt x="77" y="72"/>
                    <a:pt x="77" y="71"/>
                    <a:pt x="78" y="71"/>
                  </a:cubicBezTo>
                  <a:cubicBezTo>
                    <a:pt x="79" y="71"/>
                    <a:pt x="80" y="72"/>
                    <a:pt x="80" y="72"/>
                  </a:cubicBezTo>
                  <a:cubicBezTo>
                    <a:pt x="80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2" y="72"/>
                    <a:pt x="82" y="71"/>
                    <a:pt x="82" y="71"/>
                  </a:cubicBezTo>
                  <a:cubicBezTo>
                    <a:pt x="82" y="71"/>
                    <a:pt x="81" y="71"/>
                    <a:pt x="81" y="70"/>
                  </a:cubicBezTo>
                  <a:cubicBezTo>
                    <a:pt x="81" y="70"/>
                    <a:pt x="80" y="69"/>
                    <a:pt x="79" y="69"/>
                  </a:cubicBezTo>
                  <a:cubicBezTo>
                    <a:pt x="80" y="68"/>
                    <a:pt x="80" y="68"/>
                    <a:pt x="80" y="67"/>
                  </a:cubicBezTo>
                  <a:cubicBezTo>
                    <a:pt x="81" y="68"/>
                    <a:pt x="82" y="68"/>
                    <a:pt x="83" y="68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84" y="68"/>
                    <a:pt x="84" y="68"/>
                    <a:pt x="84" y="68"/>
                  </a:cubicBezTo>
                  <a:cubicBezTo>
                    <a:pt x="84" y="68"/>
                    <a:pt x="84" y="67"/>
                    <a:pt x="84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3" y="66"/>
                    <a:pt x="82" y="66"/>
                    <a:pt x="81" y="65"/>
                  </a:cubicBezTo>
                  <a:cubicBezTo>
                    <a:pt x="82" y="64"/>
                    <a:pt x="82" y="64"/>
                    <a:pt x="82" y="63"/>
                  </a:cubicBezTo>
                  <a:cubicBezTo>
                    <a:pt x="83" y="64"/>
                    <a:pt x="85" y="64"/>
                    <a:pt x="85" y="64"/>
                  </a:cubicBezTo>
                  <a:cubicBezTo>
                    <a:pt x="85" y="64"/>
                    <a:pt x="85" y="64"/>
                    <a:pt x="86" y="64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6" y="63"/>
                    <a:pt x="86" y="63"/>
                    <a:pt x="86" y="62"/>
                  </a:cubicBezTo>
                  <a:cubicBezTo>
                    <a:pt x="85" y="62"/>
                    <a:pt x="84" y="62"/>
                    <a:pt x="83" y="61"/>
                  </a:cubicBezTo>
                  <a:cubicBezTo>
                    <a:pt x="83" y="60"/>
                    <a:pt x="84" y="60"/>
                    <a:pt x="84" y="59"/>
                  </a:cubicBezTo>
                  <a:cubicBezTo>
                    <a:pt x="85" y="60"/>
                    <a:pt x="86" y="60"/>
                    <a:pt x="87" y="6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60"/>
                    <a:pt x="88" y="59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8"/>
                    <a:pt x="87" y="58"/>
                    <a:pt x="87" y="58"/>
                  </a:cubicBezTo>
                  <a:cubicBezTo>
                    <a:pt x="87" y="58"/>
                    <a:pt x="86" y="57"/>
                    <a:pt x="85" y="57"/>
                  </a:cubicBezTo>
                  <a:cubicBezTo>
                    <a:pt x="85" y="56"/>
                    <a:pt x="85" y="56"/>
                    <a:pt x="85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8" y="55"/>
                    <a:pt x="88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8" y="54"/>
                  </a:cubicBezTo>
                  <a:cubicBezTo>
                    <a:pt x="88" y="53"/>
                    <a:pt x="87" y="53"/>
                    <a:pt x="86" y="53"/>
                  </a:cubicBezTo>
                  <a:cubicBezTo>
                    <a:pt x="86" y="52"/>
                    <a:pt x="86" y="52"/>
                    <a:pt x="86" y="51"/>
                  </a:cubicBezTo>
                  <a:cubicBezTo>
                    <a:pt x="87" y="51"/>
                    <a:pt x="89" y="51"/>
                    <a:pt x="89" y="51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90" y="50"/>
                    <a:pt x="90" y="49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9" y="49"/>
                    <a:pt x="87" y="49"/>
                    <a:pt x="86" y="48"/>
                  </a:cubicBezTo>
                  <a:cubicBezTo>
                    <a:pt x="86" y="48"/>
                    <a:pt x="86" y="47"/>
                    <a:pt x="86" y="47"/>
                  </a:cubicBezTo>
                  <a:cubicBezTo>
                    <a:pt x="88" y="46"/>
                    <a:pt x="89" y="46"/>
                    <a:pt x="89" y="46"/>
                  </a:cubicBezTo>
                  <a:close/>
                  <a:moveTo>
                    <a:pt x="45" y="81"/>
                  </a:moveTo>
                  <a:cubicBezTo>
                    <a:pt x="26" y="81"/>
                    <a:pt x="10" y="65"/>
                    <a:pt x="10" y="45"/>
                  </a:cubicBezTo>
                  <a:cubicBezTo>
                    <a:pt x="10" y="26"/>
                    <a:pt x="26" y="10"/>
                    <a:pt x="45" y="10"/>
                  </a:cubicBezTo>
                  <a:cubicBezTo>
                    <a:pt x="65" y="10"/>
                    <a:pt x="81" y="26"/>
                    <a:pt x="81" y="45"/>
                  </a:cubicBezTo>
                  <a:cubicBezTo>
                    <a:pt x="81" y="65"/>
                    <a:pt x="65" y="81"/>
                    <a:pt x="45" y="81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2274888" y="4074584"/>
              <a:ext cx="675217" cy="679451"/>
            </a:xfrm>
            <a:custGeom>
              <a:avLst/>
              <a:gdLst>
                <a:gd name="T0" fmla="*/ 137 w 143"/>
                <a:gd name="T1" fmla="*/ 67 h 144"/>
                <a:gd name="T2" fmla="*/ 137 w 143"/>
                <a:gd name="T3" fmla="*/ 60 h 144"/>
                <a:gd name="T4" fmla="*/ 135 w 143"/>
                <a:gd name="T5" fmla="*/ 53 h 144"/>
                <a:gd name="T6" fmla="*/ 133 w 143"/>
                <a:gd name="T7" fmla="*/ 47 h 144"/>
                <a:gd name="T8" fmla="*/ 130 w 143"/>
                <a:gd name="T9" fmla="*/ 40 h 144"/>
                <a:gd name="T10" fmla="*/ 126 w 143"/>
                <a:gd name="T11" fmla="*/ 35 h 144"/>
                <a:gd name="T12" fmla="*/ 122 w 143"/>
                <a:gd name="T13" fmla="*/ 29 h 144"/>
                <a:gd name="T14" fmla="*/ 117 w 143"/>
                <a:gd name="T15" fmla="*/ 24 h 144"/>
                <a:gd name="T16" fmla="*/ 112 w 143"/>
                <a:gd name="T17" fmla="*/ 20 h 144"/>
                <a:gd name="T18" fmla="*/ 106 w 143"/>
                <a:gd name="T19" fmla="*/ 16 h 144"/>
                <a:gd name="T20" fmla="*/ 100 w 143"/>
                <a:gd name="T21" fmla="*/ 12 h 144"/>
                <a:gd name="T22" fmla="*/ 94 w 143"/>
                <a:gd name="T23" fmla="*/ 10 h 144"/>
                <a:gd name="T24" fmla="*/ 87 w 143"/>
                <a:gd name="T25" fmla="*/ 8 h 144"/>
                <a:gd name="T26" fmla="*/ 80 w 143"/>
                <a:gd name="T27" fmla="*/ 6 h 144"/>
                <a:gd name="T28" fmla="*/ 74 w 143"/>
                <a:gd name="T29" fmla="*/ 6 h 144"/>
                <a:gd name="T30" fmla="*/ 67 w 143"/>
                <a:gd name="T31" fmla="*/ 6 h 144"/>
                <a:gd name="T32" fmla="*/ 60 w 143"/>
                <a:gd name="T33" fmla="*/ 7 h 144"/>
                <a:gd name="T34" fmla="*/ 53 w 143"/>
                <a:gd name="T35" fmla="*/ 8 h 144"/>
                <a:gd name="T36" fmla="*/ 47 w 143"/>
                <a:gd name="T37" fmla="*/ 11 h 144"/>
                <a:gd name="T38" fmla="*/ 40 w 143"/>
                <a:gd name="T39" fmla="*/ 14 h 144"/>
                <a:gd name="T40" fmla="*/ 34 w 143"/>
                <a:gd name="T41" fmla="*/ 17 h 144"/>
                <a:gd name="T42" fmla="*/ 29 w 143"/>
                <a:gd name="T43" fmla="*/ 21 h 144"/>
                <a:gd name="T44" fmla="*/ 24 w 143"/>
                <a:gd name="T45" fmla="*/ 26 h 144"/>
                <a:gd name="T46" fmla="*/ 19 w 143"/>
                <a:gd name="T47" fmla="*/ 31 h 144"/>
                <a:gd name="T48" fmla="*/ 15 w 143"/>
                <a:gd name="T49" fmla="*/ 37 h 144"/>
                <a:gd name="T50" fmla="*/ 12 w 143"/>
                <a:gd name="T51" fmla="*/ 43 h 144"/>
                <a:gd name="T52" fmla="*/ 9 w 143"/>
                <a:gd name="T53" fmla="*/ 50 h 144"/>
                <a:gd name="T54" fmla="*/ 7 w 143"/>
                <a:gd name="T55" fmla="*/ 56 h 144"/>
                <a:gd name="T56" fmla="*/ 6 w 143"/>
                <a:gd name="T57" fmla="*/ 63 h 144"/>
                <a:gd name="T58" fmla="*/ 6 w 143"/>
                <a:gd name="T59" fmla="*/ 70 h 144"/>
                <a:gd name="T60" fmla="*/ 6 w 143"/>
                <a:gd name="T61" fmla="*/ 77 h 144"/>
                <a:gd name="T62" fmla="*/ 7 w 143"/>
                <a:gd name="T63" fmla="*/ 84 h 144"/>
                <a:gd name="T64" fmla="*/ 8 w 143"/>
                <a:gd name="T65" fmla="*/ 90 h 144"/>
                <a:gd name="T66" fmla="*/ 10 w 143"/>
                <a:gd name="T67" fmla="*/ 97 h 144"/>
                <a:gd name="T68" fmla="*/ 13 w 143"/>
                <a:gd name="T69" fmla="*/ 103 h 144"/>
                <a:gd name="T70" fmla="*/ 17 w 143"/>
                <a:gd name="T71" fmla="*/ 109 h 144"/>
                <a:gd name="T72" fmla="*/ 21 w 143"/>
                <a:gd name="T73" fmla="*/ 115 h 144"/>
                <a:gd name="T74" fmla="*/ 26 w 143"/>
                <a:gd name="T75" fmla="*/ 120 h 144"/>
                <a:gd name="T76" fmla="*/ 31 w 143"/>
                <a:gd name="T77" fmla="*/ 124 h 144"/>
                <a:gd name="T78" fmla="*/ 37 w 143"/>
                <a:gd name="T79" fmla="*/ 128 h 144"/>
                <a:gd name="T80" fmla="*/ 43 w 143"/>
                <a:gd name="T81" fmla="*/ 131 h 144"/>
                <a:gd name="T82" fmla="*/ 49 w 143"/>
                <a:gd name="T83" fmla="*/ 134 h 144"/>
                <a:gd name="T84" fmla="*/ 56 w 143"/>
                <a:gd name="T85" fmla="*/ 136 h 144"/>
                <a:gd name="T86" fmla="*/ 63 w 143"/>
                <a:gd name="T87" fmla="*/ 137 h 144"/>
                <a:gd name="T88" fmla="*/ 70 w 143"/>
                <a:gd name="T89" fmla="*/ 138 h 144"/>
                <a:gd name="T90" fmla="*/ 77 w 143"/>
                <a:gd name="T91" fmla="*/ 138 h 144"/>
                <a:gd name="T92" fmla="*/ 83 w 143"/>
                <a:gd name="T93" fmla="*/ 137 h 144"/>
                <a:gd name="T94" fmla="*/ 90 w 143"/>
                <a:gd name="T95" fmla="*/ 135 h 144"/>
                <a:gd name="T96" fmla="*/ 97 w 143"/>
                <a:gd name="T97" fmla="*/ 133 h 144"/>
                <a:gd name="T98" fmla="*/ 103 w 143"/>
                <a:gd name="T99" fmla="*/ 130 h 144"/>
                <a:gd name="T100" fmla="*/ 109 w 143"/>
                <a:gd name="T101" fmla="*/ 127 h 144"/>
                <a:gd name="T102" fmla="*/ 114 w 143"/>
                <a:gd name="T103" fmla="*/ 122 h 144"/>
                <a:gd name="T104" fmla="*/ 119 w 143"/>
                <a:gd name="T105" fmla="*/ 118 h 144"/>
                <a:gd name="T106" fmla="*/ 124 w 143"/>
                <a:gd name="T107" fmla="*/ 112 h 144"/>
                <a:gd name="T108" fmla="*/ 128 w 143"/>
                <a:gd name="T109" fmla="*/ 107 h 144"/>
                <a:gd name="T110" fmla="*/ 131 w 143"/>
                <a:gd name="T111" fmla="*/ 101 h 144"/>
                <a:gd name="T112" fmla="*/ 134 w 143"/>
                <a:gd name="T113" fmla="*/ 94 h 144"/>
                <a:gd name="T114" fmla="*/ 136 w 143"/>
                <a:gd name="T115" fmla="*/ 88 h 144"/>
                <a:gd name="T116" fmla="*/ 137 w 143"/>
                <a:gd name="T117" fmla="*/ 81 h 144"/>
                <a:gd name="T118" fmla="*/ 138 w 143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3" h="144">
                  <a:moveTo>
                    <a:pt x="142" y="73"/>
                  </a:moveTo>
                  <a:cubicBezTo>
                    <a:pt x="142" y="73"/>
                    <a:pt x="143" y="73"/>
                    <a:pt x="143" y="73"/>
                  </a:cubicBezTo>
                  <a:cubicBezTo>
                    <a:pt x="143" y="73"/>
                    <a:pt x="143" y="72"/>
                    <a:pt x="143" y="72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1"/>
                    <a:pt x="142" y="70"/>
                    <a:pt x="142" y="70"/>
                  </a:cubicBezTo>
                  <a:cubicBezTo>
                    <a:pt x="142" y="70"/>
                    <a:pt x="139" y="70"/>
                    <a:pt x="138" y="70"/>
                  </a:cubicBezTo>
                  <a:cubicBezTo>
                    <a:pt x="138" y="69"/>
                    <a:pt x="138" y="68"/>
                    <a:pt x="137" y="67"/>
                  </a:cubicBezTo>
                  <a:cubicBezTo>
                    <a:pt x="139" y="67"/>
                    <a:pt x="141" y="66"/>
                    <a:pt x="142" y="66"/>
                  </a:cubicBezTo>
                  <a:cubicBezTo>
                    <a:pt x="142" y="66"/>
                    <a:pt x="142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4"/>
                    <a:pt x="142" y="63"/>
                  </a:cubicBezTo>
                  <a:cubicBezTo>
                    <a:pt x="142" y="63"/>
                    <a:pt x="142" y="63"/>
                    <a:pt x="141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8" y="59"/>
                    <a:pt x="140" y="59"/>
                    <a:pt x="141" y="59"/>
                  </a:cubicBezTo>
                  <a:cubicBezTo>
                    <a:pt x="141" y="59"/>
                    <a:pt x="141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7"/>
                    <a:pt x="142" y="56"/>
                    <a:pt x="141" y="56"/>
                  </a:cubicBezTo>
                  <a:cubicBezTo>
                    <a:pt x="141" y="56"/>
                    <a:pt x="141" y="56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5" y="55"/>
                    <a:pt x="135" y="54"/>
                    <a:pt x="135" y="53"/>
                  </a:cubicBezTo>
                  <a:cubicBezTo>
                    <a:pt x="137" y="53"/>
                    <a:pt x="139" y="52"/>
                    <a:pt x="139" y="52"/>
                  </a:cubicBezTo>
                  <a:cubicBezTo>
                    <a:pt x="139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39" y="49"/>
                    <a:pt x="139" y="49"/>
                  </a:cubicBezTo>
                  <a:cubicBezTo>
                    <a:pt x="139" y="49"/>
                    <a:pt x="138" y="48"/>
                    <a:pt x="138" y="49"/>
                  </a:cubicBezTo>
                  <a:cubicBezTo>
                    <a:pt x="138" y="49"/>
                    <a:pt x="136" y="49"/>
                    <a:pt x="134" y="50"/>
                  </a:cubicBezTo>
                  <a:cubicBezTo>
                    <a:pt x="133" y="49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6" y="42"/>
                  </a:cubicBezTo>
                  <a:cubicBezTo>
                    <a:pt x="136" y="42"/>
                    <a:pt x="136" y="42"/>
                    <a:pt x="135" y="42"/>
                  </a:cubicBezTo>
                  <a:cubicBezTo>
                    <a:pt x="135" y="42"/>
                    <a:pt x="133" y="43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1" y="39"/>
                    <a:pt x="133" y="38"/>
                    <a:pt x="133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7"/>
                    <a:pt x="134" y="36"/>
                    <a:pt x="134" y="36"/>
                  </a:cubicBezTo>
                  <a:cubicBezTo>
                    <a:pt x="134" y="36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1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5"/>
                  </a:cubicBezTo>
                  <a:cubicBezTo>
                    <a:pt x="128" y="33"/>
                    <a:pt x="129" y="32"/>
                    <a:pt x="129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7" y="29"/>
                    <a:pt x="125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6"/>
                    <a:pt x="125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4" y="23"/>
                    <a:pt x="124" y="23"/>
                  </a:cubicBezTo>
                  <a:cubicBezTo>
                    <a:pt x="124" y="23"/>
                    <a:pt x="123" y="23"/>
                    <a:pt x="123" y="24"/>
                  </a:cubicBezTo>
                  <a:cubicBezTo>
                    <a:pt x="123" y="24"/>
                    <a:pt x="121" y="25"/>
                    <a:pt x="119" y="26"/>
                  </a:cubicBezTo>
                  <a:cubicBezTo>
                    <a:pt x="119" y="26"/>
                    <a:pt x="118" y="25"/>
                    <a:pt x="117" y="24"/>
                  </a:cubicBezTo>
                  <a:cubicBezTo>
                    <a:pt x="118" y="23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20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3" y="14"/>
                    <a:pt x="113" y="13"/>
                    <a:pt x="113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1" y="14"/>
                    <a:pt x="110" y="16"/>
                    <a:pt x="109" y="17"/>
                  </a:cubicBezTo>
                  <a:cubicBezTo>
                    <a:pt x="108" y="17"/>
                    <a:pt x="107" y="16"/>
                    <a:pt x="106" y="16"/>
                  </a:cubicBezTo>
                  <a:cubicBezTo>
                    <a:pt x="107" y="14"/>
                    <a:pt x="108" y="12"/>
                    <a:pt x="108" y="12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7" y="10"/>
                  </a:cubicBezTo>
                  <a:cubicBezTo>
                    <a:pt x="107" y="9"/>
                    <a:pt x="107" y="9"/>
                    <a:pt x="106" y="9"/>
                  </a:cubicBez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4" y="12"/>
                    <a:pt x="103" y="14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10"/>
                  </a:cubicBezTo>
                  <a:cubicBezTo>
                    <a:pt x="94" y="8"/>
                    <a:pt x="95" y="6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4" y="4"/>
                    <a:pt x="94" y="4"/>
                    <a:pt x="94" y="3"/>
                  </a:cubicBezTo>
                  <a:cubicBezTo>
                    <a:pt x="93" y="3"/>
                    <a:pt x="93" y="3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2" y="5"/>
                    <a:pt x="91" y="7"/>
                    <a:pt x="90" y="8"/>
                  </a:cubicBezTo>
                  <a:cubicBezTo>
                    <a:pt x="89" y="8"/>
                    <a:pt x="88" y="8"/>
                    <a:pt x="87" y="8"/>
                  </a:cubicBezTo>
                  <a:cubicBezTo>
                    <a:pt x="87" y="6"/>
                    <a:pt x="88" y="4"/>
                    <a:pt x="88" y="3"/>
                  </a:cubicBezTo>
                  <a:cubicBezTo>
                    <a:pt x="88" y="3"/>
                    <a:pt x="88" y="2"/>
                    <a:pt x="87" y="2"/>
                  </a:cubicBezTo>
                  <a:cubicBezTo>
                    <a:pt x="87" y="2"/>
                    <a:pt x="87" y="2"/>
                    <a:pt x="86" y="2"/>
                  </a:cubicBezTo>
                  <a:cubicBezTo>
                    <a:pt x="86" y="2"/>
                    <a:pt x="86" y="2"/>
                    <a:pt x="85" y="2"/>
                  </a:cubicBezTo>
                  <a:cubicBezTo>
                    <a:pt x="85" y="2"/>
                    <a:pt x="85" y="2"/>
                    <a:pt x="85" y="3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2" y="7"/>
                    <a:pt x="81" y="6"/>
                    <a:pt x="80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2"/>
                    <a:pt x="80" y="1"/>
                    <a:pt x="80" y="1"/>
                  </a:cubicBezTo>
                  <a:cubicBezTo>
                    <a:pt x="80" y="1"/>
                    <a:pt x="79" y="0"/>
                    <a:pt x="79" y="0"/>
                  </a:cubicBezTo>
                  <a:cubicBezTo>
                    <a:pt x="79" y="0"/>
                    <a:pt x="78" y="0"/>
                    <a:pt x="78" y="1"/>
                  </a:cubicBezTo>
                  <a:cubicBezTo>
                    <a:pt x="78" y="1"/>
                    <a:pt x="77" y="1"/>
                    <a:pt x="77" y="2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5" y="6"/>
                    <a:pt x="75" y="6"/>
                    <a:pt x="74" y="6"/>
                  </a:cubicBezTo>
                  <a:cubicBezTo>
                    <a:pt x="73" y="4"/>
                    <a:pt x="73" y="2"/>
                    <a:pt x="73" y="1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2"/>
                  </a:cubicBezTo>
                  <a:cubicBezTo>
                    <a:pt x="66" y="1"/>
                    <a:pt x="65" y="1"/>
                    <a:pt x="65" y="1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1"/>
                    <a:pt x="63" y="1"/>
                  </a:cubicBezTo>
                  <a:cubicBezTo>
                    <a:pt x="63" y="1"/>
                    <a:pt x="63" y="2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7"/>
                    <a:pt x="60" y="7"/>
                  </a:cubicBezTo>
                  <a:cubicBezTo>
                    <a:pt x="59" y="5"/>
                    <a:pt x="59" y="3"/>
                    <a:pt x="58" y="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5" y="2"/>
                    <a:pt x="55" y="3"/>
                    <a:pt x="55" y="3"/>
                  </a:cubicBezTo>
                  <a:cubicBezTo>
                    <a:pt x="55" y="4"/>
                    <a:pt x="56" y="6"/>
                    <a:pt x="56" y="8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7"/>
                    <a:pt x="51" y="5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50" y="3"/>
                    <a:pt x="50" y="3"/>
                    <a:pt x="49" y="3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8" y="4"/>
                    <a:pt x="48" y="5"/>
                    <a:pt x="48" y="5"/>
                  </a:cubicBezTo>
                  <a:cubicBezTo>
                    <a:pt x="48" y="6"/>
                    <a:pt x="49" y="8"/>
                    <a:pt x="49" y="10"/>
                  </a:cubicBezTo>
                  <a:cubicBezTo>
                    <a:pt x="48" y="10"/>
                    <a:pt x="47" y="10"/>
                    <a:pt x="47" y="11"/>
                  </a:cubicBezTo>
                  <a:cubicBezTo>
                    <a:pt x="46" y="9"/>
                    <a:pt x="45" y="7"/>
                    <a:pt x="44" y="7"/>
                  </a:cubicBezTo>
                  <a:cubicBezTo>
                    <a:pt x="44" y="6"/>
                    <a:pt x="44" y="6"/>
                    <a:pt x="43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2" y="6"/>
                    <a:pt x="42" y="7"/>
                    <a:pt x="42" y="7"/>
                  </a:cubicBezTo>
                  <a:cubicBezTo>
                    <a:pt x="41" y="7"/>
                    <a:pt x="41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4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7" y="10"/>
                    <a:pt x="37" y="10"/>
                    <a:pt x="37" y="9"/>
                  </a:cubicBezTo>
                  <a:cubicBezTo>
                    <a:pt x="36" y="9"/>
                    <a:pt x="36" y="9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2"/>
                  </a:cubicBezTo>
                  <a:cubicBezTo>
                    <a:pt x="35" y="12"/>
                    <a:pt x="36" y="14"/>
                    <a:pt x="37" y="16"/>
                  </a:cubicBezTo>
                  <a:cubicBezTo>
                    <a:pt x="36" y="16"/>
                    <a:pt x="35" y="17"/>
                    <a:pt x="34" y="17"/>
                  </a:cubicBezTo>
                  <a:cubicBezTo>
                    <a:pt x="33" y="16"/>
                    <a:pt x="32" y="14"/>
                    <a:pt x="31" y="14"/>
                  </a:cubicBezTo>
                  <a:cubicBezTo>
                    <a:pt x="31" y="14"/>
                    <a:pt x="31" y="13"/>
                    <a:pt x="30" y="13"/>
                  </a:cubicBezTo>
                  <a:cubicBezTo>
                    <a:pt x="30" y="13"/>
                    <a:pt x="30" y="14"/>
                    <a:pt x="29" y="14"/>
                  </a:cubicBezTo>
                  <a:cubicBezTo>
                    <a:pt x="29" y="14"/>
                    <a:pt x="29" y="14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20"/>
                  </a:cubicBezTo>
                  <a:cubicBezTo>
                    <a:pt x="30" y="20"/>
                    <a:pt x="30" y="21"/>
                    <a:pt x="29" y="21"/>
                  </a:cubicBezTo>
                  <a:cubicBezTo>
                    <a:pt x="27" y="20"/>
                    <a:pt x="26" y="19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3"/>
                    <a:pt x="26" y="24"/>
                  </a:cubicBezTo>
                  <a:cubicBezTo>
                    <a:pt x="25" y="25"/>
                    <a:pt x="24" y="26"/>
                    <a:pt x="24" y="26"/>
                  </a:cubicBezTo>
                  <a:cubicBezTo>
                    <a:pt x="22" y="25"/>
                    <a:pt x="21" y="24"/>
                    <a:pt x="20" y="24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8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6"/>
                    <a:pt x="18" y="26"/>
                  </a:cubicBezTo>
                  <a:cubicBezTo>
                    <a:pt x="18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4" y="29"/>
                    <a:pt x="14" y="29"/>
                    <a:pt x="14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3" y="31"/>
                    <a:pt x="14" y="32"/>
                  </a:cubicBezTo>
                  <a:cubicBezTo>
                    <a:pt x="14" y="32"/>
                    <a:pt x="16" y="33"/>
                    <a:pt x="17" y="35"/>
                  </a:cubicBezTo>
                  <a:cubicBezTo>
                    <a:pt x="16" y="35"/>
                    <a:pt x="16" y="36"/>
                    <a:pt x="15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6"/>
                    <a:pt x="9" y="36"/>
                  </a:cubicBezTo>
                  <a:cubicBezTo>
                    <a:pt x="9" y="36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3" y="40"/>
                  </a:cubicBezTo>
                  <a:cubicBezTo>
                    <a:pt x="13" y="41"/>
                    <a:pt x="12" y="42"/>
                    <a:pt x="12" y="43"/>
                  </a:cubicBezTo>
                  <a:cubicBezTo>
                    <a:pt x="10" y="43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5"/>
                  </a:cubicBezTo>
                  <a:cubicBezTo>
                    <a:pt x="7" y="45"/>
                    <a:pt x="9" y="46"/>
                    <a:pt x="10" y="47"/>
                  </a:cubicBezTo>
                  <a:cubicBezTo>
                    <a:pt x="10" y="48"/>
                    <a:pt x="10" y="49"/>
                    <a:pt x="9" y="50"/>
                  </a:cubicBezTo>
                  <a:cubicBezTo>
                    <a:pt x="7" y="49"/>
                    <a:pt x="6" y="49"/>
                    <a:pt x="5" y="49"/>
                  </a:cubicBezTo>
                  <a:cubicBezTo>
                    <a:pt x="5" y="48"/>
                    <a:pt x="4" y="49"/>
                    <a:pt x="4" y="49"/>
                  </a:cubicBezTo>
                  <a:cubicBezTo>
                    <a:pt x="4" y="49"/>
                    <a:pt x="3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3" y="51"/>
                    <a:pt x="4" y="51"/>
                    <a:pt x="4" y="52"/>
                  </a:cubicBezTo>
                  <a:cubicBezTo>
                    <a:pt x="4" y="52"/>
                    <a:pt x="6" y="53"/>
                    <a:pt x="8" y="53"/>
                  </a:cubicBezTo>
                  <a:cubicBezTo>
                    <a:pt x="8" y="54"/>
                    <a:pt x="8" y="55"/>
                    <a:pt x="7" y="56"/>
                  </a:cubicBezTo>
                  <a:cubicBezTo>
                    <a:pt x="6" y="56"/>
                    <a:pt x="3" y="56"/>
                    <a:pt x="3" y="56"/>
                  </a:cubicBezTo>
                  <a:cubicBezTo>
                    <a:pt x="3" y="56"/>
                    <a:pt x="2" y="56"/>
                    <a:pt x="2" y="56"/>
                  </a:cubicBezTo>
                  <a:cubicBezTo>
                    <a:pt x="2" y="56"/>
                    <a:pt x="1" y="57"/>
                    <a:pt x="1" y="57"/>
                  </a:cubicBezTo>
                  <a:cubicBezTo>
                    <a:pt x="1" y="57"/>
                    <a:pt x="1" y="58"/>
                    <a:pt x="2" y="58"/>
                  </a:cubicBezTo>
                  <a:cubicBezTo>
                    <a:pt x="2" y="58"/>
                    <a:pt x="2" y="59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2" y="66"/>
                    <a:pt x="4" y="67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0" y="71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3"/>
                    <a:pt x="0" y="73"/>
                  </a:cubicBezTo>
                  <a:cubicBezTo>
                    <a:pt x="0" y="73"/>
                    <a:pt x="1" y="73"/>
                    <a:pt x="1" y="73"/>
                  </a:cubicBezTo>
                  <a:cubicBezTo>
                    <a:pt x="2" y="74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1" y="78"/>
                  </a:cubicBezTo>
                  <a:cubicBezTo>
                    <a:pt x="1" y="78"/>
                    <a:pt x="1" y="78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1" y="81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6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1" y="86"/>
                    <a:pt x="1" y="86"/>
                    <a:pt x="1" y="87"/>
                  </a:cubicBezTo>
                  <a:cubicBezTo>
                    <a:pt x="1" y="87"/>
                    <a:pt x="2" y="88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3" y="88"/>
                    <a:pt x="6" y="88"/>
                    <a:pt x="7" y="88"/>
                  </a:cubicBezTo>
                  <a:cubicBezTo>
                    <a:pt x="8" y="89"/>
                    <a:pt x="8" y="90"/>
                    <a:pt x="8" y="90"/>
                  </a:cubicBezTo>
                  <a:cubicBezTo>
                    <a:pt x="6" y="91"/>
                    <a:pt x="4" y="92"/>
                    <a:pt x="4" y="92"/>
                  </a:cubicBezTo>
                  <a:cubicBezTo>
                    <a:pt x="4" y="92"/>
                    <a:pt x="3" y="93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3" y="95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7" y="95"/>
                    <a:pt x="9" y="94"/>
                  </a:cubicBezTo>
                  <a:cubicBezTo>
                    <a:pt x="10" y="95"/>
                    <a:pt x="10" y="96"/>
                    <a:pt x="10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2"/>
                    <a:pt x="6" y="102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10" y="101"/>
                    <a:pt x="12" y="101"/>
                  </a:cubicBezTo>
                  <a:cubicBezTo>
                    <a:pt x="12" y="102"/>
                    <a:pt x="13" y="102"/>
                    <a:pt x="13" y="103"/>
                  </a:cubicBezTo>
                  <a:cubicBezTo>
                    <a:pt x="12" y="104"/>
                    <a:pt x="10" y="106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9" y="108"/>
                  </a:cubicBezTo>
                  <a:cubicBezTo>
                    <a:pt x="10" y="108"/>
                    <a:pt x="10" y="109"/>
                    <a:pt x="10" y="109"/>
                  </a:cubicBezTo>
                  <a:cubicBezTo>
                    <a:pt x="11" y="109"/>
                    <a:pt x="11" y="109"/>
                    <a:pt x="11" y="109"/>
                  </a:cubicBezTo>
                  <a:cubicBezTo>
                    <a:pt x="12" y="108"/>
                    <a:pt x="14" y="107"/>
                    <a:pt x="15" y="107"/>
                  </a:cubicBezTo>
                  <a:cubicBezTo>
                    <a:pt x="16" y="107"/>
                    <a:pt x="16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3" y="112"/>
                    <a:pt x="13" y="113"/>
                    <a:pt x="13" y="113"/>
                  </a:cubicBezTo>
                  <a:cubicBezTo>
                    <a:pt x="13" y="114"/>
                    <a:pt x="13" y="114"/>
                    <a:pt x="14" y="114"/>
                  </a:cubicBezTo>
                  <a:cubicBezTo>
                    <a:pt x="14" y="114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8" y="118"/>
                    <a:pt x="18" y="118"/>
                  </a:cubicBezTo>
                  <a:cubicBezTo>
                    <a:pt x="18" y="118"/>
                    <a:pt x="18" y="119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8" y="120"/>
                    <a:pt x="19" y="121"/>
                    <a:pt x="19" y="121"/>
                  </a:cubicBezTo>
                  <a:cubicBezTo>
                    <a:pt x="20" y="121"/>
                    <a:pt x="20" y="121"/>
                    <a:pt x="20" y="120"/>
                  </a:cubicBezTo>
                  <a:cubicBezTo>
                    <a:pt x="21" y="120"/>
                    <a:pt x="22" y="119"/>
                    <a:pt x="24" y="118"/>
                  </a:cubicBezTo>
                  <a:cubicBezTo>
                    <a:pt x="24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6"/>
                    <a:pt x="24" y="126"/>
                    <a:pt x="24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7" y="124"/>
                    <a:pt x="29" y="122"/>
                  </a:cubicBezTo>
                  <a:cubicBezTo>
                    <a:pt x="30" y="123"/>
                    <a:pt x="30" y="124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30"/>
                    <a:pt x="29" y="130"/>
                    <a:pt x="29" y="130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1" y="130"/>
                    <a:pt x="31" y="130"/>
                    <a:pt x="31" y="130"/>
                  </a:cubicBezTo>
                  <a:cubicBezTo>
                    <a:pt x="32" y="130"/>
                    <a:pt x="33" y="128"/>
                    <a:pt x="34" y="127"/>
                  </a:cubicBezTo>
                  <a:cubicBezTo>
                    <a:pt x="35" y="127"/>
                    <a:pt x="36" y="128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6" y="134"/>
                    <a:pt x="37" y="134"/>
                  </a:cubicBezTo>
                  <a:cubicBezTo>
                    <a:pt x="37" y="134"/>
                    <a:pt x="37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1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1" y="136"/>
                    <a:pt x="41" y="137"/>
                    <a:pt x="42" y="137"/>
                  </a:cubicBezTo>
                  <a:cubicBezTo>
                    <a:pt x="42" y="137"/>
                    <a:pt x="42" y="137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8"/>
                    <a:pt x="44" y="137"/>
                    <a:pt x="44" y="137"/>
                  </a:cubicBezTo>
                  <a:cubicBezTo>
                    <a:pt x="45" y="137"/>
                    <a:pt x="46" y="135"/>
                    <a:pt x="47" y="133"/>
                  </a:cubicBezTo>
                  <a:cubicBezTo>
                    <a:pt x="47" y="134"/>
                    <a:pt x="48" y="134"/>
                    <a:pt x="49" y="134"/>
                  </a:cubicBezTo>
                  <a:cubicBezTo>
                    <a:pt x="49" y="136"/>
                    <a:pt x="48" y="138"/>
                    <a:pt x="48" y="139"/>
                  </a:cubicBezTo>
                  <a:cubicBezTo>
                    <a:pt x="48" y="139"/>
                    <a:pt x="48" y="139"/>
                    <a:pt x="49" y="140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50" y="140"/>
                    <a:pt x="50" y="140"/>
                    <a:pt x="50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1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5" y="140"/>
                    <a:pt x="55" y="141"/>
                  </a:cubicBezTo>
                  <a:cubicBezTo>
                    <a:pt x="55" y="141"/>
                    <a:pt x="55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7" y="142"/>
                    <a:pt x="58" y="142"/>
                  </a:cubicBezTo>
                  <a:cubicBezTo>
                    <a:pt x="58" y="142"/>
                    <a:pt x="58" y="142"/>
                    <a:pt x="58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2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3"/>
                    <a:pt x="66" y="143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4"/>
                    <a:pt x="71" y="144"/>
                    <a:pt x="72" y="144"/>
                  </a:cubicBezTo>
                  <a:cubicBezTo>
                    <a:pt x="72" y="144"/>
                    <a:pt x="72" y="144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3" y="140"/>
                    <a:pt x="74" y="138"/>
                  </a:cubicBezTo>
                  <a:cubicBezTo>
                    <a:pt x="75" y="138"/>
                    <a:pt x="75" y="138"/>
                    <a:pt x="77" y="138"/>
                  </a:cubicBezTo>
                  <a:cubicBezTo>
                    <a:pt x="77" y="140"/>
                    <a:pt x="77" y="142"/>
                    <a:pt x="77" y="142"/>
                  </a:cubicBezTo>
                  <a:cubicBezTo>
                    <a:pt x="77" y="143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3"/>
                    <a:pt x="81" y="142"/>
                    <a:pt x="81" y="142"/>
                  </a:cubicBezTo>
                  <a:cubicBezTo>
                    <a:pt x="81" y="142"/>
                    <a:pt x="81" y="139"/>
                    <a:pt x="80" y="137"/>
                  </a:cubicBezTo>
                  <a:cubicBezTo>
                    <a:pt x="81" y="137"/>
                    <a:pt x="82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87" y="142"/>
                    <a:pt x="87" y="142"/>
                    <a:pt x="87" y="142"/>
                  </a:cubicBezTo>
                  <a:cubicBezTo>
                    <a:pt x="88" y="141"/>
                    <a:pt x="88" y="141"/>
                    <a:pt x="88" y="141"/>
                  </a:cubicBezTo>
                  <a:cubicBezTo>
                    <a:pt x="88" y="140"/>
                    <a:pt x="87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2" y="140"/>
                    <a:pt x="93" y="140"/>
                  </a:cubicBezTo>
                  <a:cubicBezTo>
                    <a:pt x="93" y="140"/>
                    <a:pt x="93" y="140"/>
                    <a:pt x="94" y="140"/>
                  </a:cubicBezTo>
                  <a:cubicBezTo>
                    <a:pt x="94" y="140"/>
                    <a:pt x="94" y="140"/>
                    <a:pt x="95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4"/>
                    <a:pt x="97" y="133"/>
                  </a:cubicBezTo>
                  <a:cubicBezTo>
                    <a:pt x="98" y="135"/>
                    <a:pt x="99" y="137"/>
                    <a:pt x="99" y="137"/>
                  </a:cubicBezTo>
                  <a:cubicBezTo>
                    <a:pt x="99" y="137"/>
                    <a:pt x="99" y="138"/>
                    <a:pt x="100" y="138"/>
                  </a:cubicBezTo>
                  <a:cubicBezTo>
                    <a:pt x="100" y="138"/>
                    <a:pt x="100" y="138"/>
                    <a:pt x="101" y="138"/>
                  </a:cubicBezTo>
                  <a:cubicBezTo>
                    <a:pt x="101" y="137"/>
                    <a:pt x="101" y="137"/>
                    <a:pt x="102" y="137"/>
                  </a:cubicBezTo>
                  <a:cubicBezTo>
                    <a:pt x="102" y="137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1"/>
                    <a:pt x="103" y="130"/>
                  </a:cubicBezTo>
                  <a:cubicBezTo>
                    <a:pt x="104" y="132"/>
                    <a:pt x="105" y="133"/>
                    <a:pt x="105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3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8"/>
                    <a:pt x="108" y="127"/>
                    <a:pt x="109" y="127"/>
                  </a:cubicBezTo>
                  <a:cubicBezTo>
                    <a:pt x="110" y="128"/>
                    <a:pt x="111" y="130"/>
                    <a:pt x="112" y="130"/>
                  </a:cubicBezTo>
                  <a:cubicBezTo>
                    <a:pt x="112" y="130"/>
                    <a:pt x="112" y="130"/>
                    <a:pt x="113" y="130"/>
                  </a:cubicBezTo>
                  <a:cubicBezTo>
                    <a:pt x="113" y="130"/>
                    <a:pt x="113" y="130"/>
                    <a:pt x="114" y="130"/>
                  </a:cubicBezTo>
                  <a:cubicBezTo>
                    <a:pt x="114" y="130"/>
                    <a:pt x="114" y="130"/>
                    <a:pt x="114" y="129"/>
                  </a:cubicBezTo>
                  <a:cubicBezTo>
                    <a:pt x="114" y="129"/>
                    <a:pt x="114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4"/>
                    <a:pt x="114" y="123"/>
                    <a:pt x="114" y="122"/>
                  </a:cubicBezTo>
                  <a:cubicBezTo>
                    <a:pt x="116" y="124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19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4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19" y="118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1"/>
                    <a:pt x="124" y="121"/>
                    <a:pt x="124" y="121"/>
                  </a:cubicBezTo>
                  <a:cubicBezTo>
                    <a:pt x="124" y="121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5" y="119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5" y="113"/>
                    <a:pt x="127" y="114"/>
                    <a:pt x="128" y="115"/>
                  </a:cubicBezTo>
                  <a:cubicBezTo>
                    <a:pt x="128" y="115"/>
                    <a:pt x="128" y="115"/>
                    <a:pt x="129" y="115"/>
                  </a:cubicBezTo>
                  <a:cubicBezTo>
                    <a:pt x="129" y="115"/>
                    <a:pt x="129" y="114"/>
                    <a:pt x="130" y="114"/>
                  </a:cubicBezTo>
                  <a:cubicBezTo>
                    <a:pt x="130" y="114"/>
                    <a:pt x="130" y="114"/>
                    <a:pt x="130" y="113"/>
                  </a:cubicBezTo>
                  <a:cubicBezTo>
                    <a:pt x="130" y="113"/>
                    <a:pt x="130" y="112"/>
                    <a:pt x="129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1" y="108"/>
                    <a:pt x="132" y="109"/>
                  </a:cubicBezTo>
                  <a:cubicBezTo>
                    <a:pt x="132" y="109"/>
                    <a:pt x="133" y="109"/>
                    <a:pt x="133" y="109"/>
                  </a:cubicBezTo>
                  <a:cubicBezTo>
                    <a:pt x="133" y="109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3" y="106"/>
                  </a:cubicBezTo>
                  <a:cubicBezTo>
                    <a:pt x="133" y="106"/>
                    <a:pt x="131" y="104"/>
                    <a:pt x="130" y="103"/>
                  </a:cubicBezTo>
                  <a:cubicBezTo>
                    <a:pt x="130" y="102"/>
                    <a:pt x="131" y="102"/>
                    <a:pt x="131" y="101"/>
                  </a:cubicBezTo>
                  <a:cubicBezTo>
                    <a:pt x="133" y="101"/>
                    <a:pt x="135" y="102"/>
                    <a:pt x="135" y="102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7" y="102"/>
                    <a:pt x="137" y="102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3" y="95"/>
                    <a:pt x="134" y="94"/>
                  </a:cubicBezTo>
                  <a:cubicBezTo>
                    <a:pt x="136" y="95"/>
                    <a:pt x="138" y="95"/>
                    <a:pt x="138" y="95"/>
                  </a:cubicBezTo>
                  <a:cubicBezTo>
                    <a:pt x="138" y="95"/>
                    <a:pt x="139" y="95"/>
                    <a:pt x="139" y="95"/>
                  </a:cubicBezTo>
                  <a:cubicBezTo>
                    <a:pt x="139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3"/>
                    <a:pt x="139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90"/>
                    <a:pt x="135" y="89"/>
                    <a:pt x="136" y="88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8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1" y="85"/>
                    <a:pt x="141" y="85"/>
                    <a:pt x="141" y="85"/>
                  </a:cubicBezTo>
                  <a:cubicBezTo>
                    <a:pt x="140" y="85"/>
                    <a:pt x="138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1" y="81"/>
                  </a:cubicBezTo>
                  <a:cubicBezTo>
                    <a:pt x="142" y="81"/>
                    <a:pt x="142" y="81"/>
                    <a:pt x="142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2" y="78"/>
                    <a:pt x="142" y="78"/>
                    <a:pt x="142" y="78"/>
                  </a:cubicBezTo>
                  <a:cubicBezTo>
                    <a:pt x="141" y="78"/>
                    <a:pt x="139" y="77"/>
                    <a:pt x="137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39" y="74"/>
                    <a:pt x="142" y="74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4" y="104"/>
                    <a:pt x="14" y="72"/>
                  </a:cubicBezTo>
                  <a:cubicBezTo>
                    <a:pt x="14" y="40"/>
                    <a:pt x="40" y="15"/>
                    <a:pt x="72" y="15"/>
                  </a:cubicBezTo>
                  <a:cubicBezTo>
                    <a:pt x="103" y="15"/>
                    <a:pt x="129" y="40"/>
                    <a:pt x="129" y="72"/>
                  </a:cubicBezTo>
                  <a:cubicBezTo>
                    <a:pt x="129" y="104"/>
                    <a:pt x="103" y="129"/>
                    <a:pt x="72" y="129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377420" y="5323417"/>
              <a:ext cx="679451" cy="679451"/>
            </a:xfrm>
            <a:custGeom>
              <a:avLst/>
              <a:gdLst>
                <a:gd name="T0" fmla="*/ 138 w 144"/>
                <a:gd name="T1" fmla="*/ 67 h 144"/>
                <a:gd name="T2" fmla="*/ 137 w 144"/>
                <a:gd name="T3" fmla="*/ 60 h 144"/>
                <a:gd name="T4" fmla="*/ 135 w 144"/>
                <a:gd name="T5" fmla="*/ 53 h 144"/>
                <a:gd name="T6" fmla="*/ 133 w 144"/>
                <a:gd name="T7" fmla="*/ 47 h 144"/>
                <a:gd name="T8" fmla="*/ 130 w 144"/>
                <a:gd name="T9" fmla="*/ 40 h 144"/>
                <a:gd name="T10" fmla="*/ 126 w 144"/>
                <a:gd name="T11" fmla="*/ 34 h 144"/>
                <a:gd name="T12" fmla="*/ 122 w 144"/>
                <a:gd name="T13" fmla="*/ 29 h 144"/>
                <a:gd name="T14" fmla="*/ 117 w 144"/>
                <a:gd name="T15" fmla="*/ 24 h 144"/>
                <a:gd name="T16" fmla="*/ 112 w 144"/>
                <a:gd name="T17" fmla="*/ 19 h 144"/>
                <a:gd name="T18" fmla="*/ 106 w 144"/>
                <a:gd name="T19" fmla="*/ 15 h 144"/>
                <a:gd name="T20" fmla="*/ 100 w 144"/>
                <a:gd name="T21" fmla="*/ 12 h 144"/>
                <a:gd name="T22" fmla="*/ 94 w 144"/>
                <a:gd name="T23" fmla="*/ 9 h 144"/>
                <a:gd name="T24" fmla="*/ 87 w 144"/>
                <a:gd name="T25" fmla="*/ 7 h 144"/>
                <a:gd name="T26" fmla="*/ 81 w 144"/>
                <a:gd name="T27" fmla="*/ 6 h 144"/>
                <a:gd name="T28" fmla="*/ 74 w 144"/>
                <a:gd name="T29" fmla="*/ 6 h 144"/>
                <a:gd name="T30" fmla="*/ 67 w 144"/>
                <a:gd name="T31" fmla="*/ 6 h 144"/>
                <a:gd name="T32" fmla="*/ 60 w 144"/>
                <a:gd name="T33" fmla="*/ 7 h 144"/>
                <a:gd name="T34" fmla="*/ 53 w 144"/>
                <a:gd name="T35" fmla="*/ 8 h 144"/>
                <a:gd name="T36" fmla="*/ 47 w 144"/>
                <a:gd name="T37" fmla="*/ 11 h 144"/>
                <a:gd name="T38" fmla="*/ 40 w 144"/>
                <a:gd name="T39" fmla="*/ 13 h 144"/>
                <a:gd name="T40" fmla="*/ 35 w 144"/>
                <a:gd name="T41" fmla="*/ 17 h 144"/>
                <a:gd name="T42" fmla="*/ 29 w 144"/>
                <a:gd name="T43" fmla="*/ 21 h 144"/>
                <a:gd name="T44" fmla="*/ 24 w 144"/>
                <a:gd name="T45" fmla="*/ 26 h 144"/>
                <a:gd name="T46" fmla="*/ 19 w 144"/>
                <a:gd name="T47" fmla="*/ 31 h 144"/>
                <a:gd name="T48" fmla="*/ 16 w 144"/>
                <a:gd name="T49" fmla="*/ 37 h 144"/>
                <a:gd name="T50" fmla="*/ 12 w 144"/>
                <a:gd name="T51" fmla="*/ 43 h 144"/>
                <a:gd name="T52" fmla="*/ 10 w 144"/>
                <a:gd name="T53" fmla="*/ 49 h 144"/>
                <a:gd name="T54" fmla="*/ 8 w 144"/>
                <a:gd name="T55" fmla="*/ 56 h 144"/>
                <a:gd name="T56" fmla="*/ 6 w 144"/>
                <a:gd name="T57" fmla="*/ 63 h 144"/>
                <a:gd name="T58" fmla="*/ 6 w 144"/>
                <a:gd name="T59" fmla="*/ 70 h 144"/>
                <a:gd name="T60" fmla="*/ 6 w 144"/>
                <a:gd name="T61" fmla="*/ 77 h 144"/>
                <a:gd name="T62" fmla="*/ 7 w 144"/>
                <a:gd name="T63" fmla="*/ 84 h 144"/>
                <a:gd name="T64" fmla="*/ 8 w 144"/>
                <a:gd name="T65" fmla="*/ 90 h 144"/>
                <a:gd name="T66" fmla="*/ 11 w 144"/>
                <a:gd name="T67" fmla="*/ 97 h 144"/>
                <a:gd name="T68" fmla="*/ 14 w 144"/>
                <a:gd name="T69" fmla="*/ 103 h 144"/>
                <a:gd name="T70" fmla="*/ 17 w 144"/>
                <a:gd name="T71" fmla="*/ 109 h 144"/>
                <a:gd name="T72" fmla="*/ 21 w 144"/>
                <a:gd name="T73" fmla="*/ 115 h 144"/>
                <a:gd name="T74" fmla="*/ 26 w 144"/>
                <a:gd name="T75" fmla="*/ 120 h 144"/>
                <a:gd name="T76" fmla="*/ 31 w 144"/>
                <a:gd name="T77" fmla="*/ 124 h 144"/>
                <a:gd name="T78" fmla="*/ 37 w 144"/>
                <a:gd name="T79" fmla="*/ 128 h 144"/>
                <a:gd name="T80" fmla="*/ 43 w 144"/>
                <a:gd name="T81" fmla="*/ 131 h 144"/>
                <a:gd name="T82" fmla="*/ 49 w 144"/>
                <a:gd name="T83" fmla="*/ 134 h 144"/>
                <a:gd name="T84" fmla="*/ 56 w 144"/>
                <a:gd name="T85" fmla="*/ 136 h 144"/>
                <a:gd name="T86" fmla="*/ 63 w 144"/>
                <a:gd name="T87" fmla="*/ 137 h 144"/>
                <a:gd name="T88" fmla="*/ 70 w 144"/>
                <a:gd name="T89" fmla="*/ 138 h 144"/>
                <a:gd name="T90" fmla="*/ 77 w 144"/>
                <a:gd name="T91" fmla="*/ 138 h 144"/>
                <a:gd name="T92" fmla="*/ 83 w 144"/>
                <a:gd name="T93" fmla="*/ 137 h 144"/>
                <a:gd name="T94" fmla="*/ 90 w 144"/>
                <a:gd name="T95" fmla="*/ 135 h 144"/>
                <a:gd name="T96" fmla="*/ 97 w 144"/>
                <a:gd name="T97" fmla="*/ 133 h 144"/>
                <a:gd name="T98" fmla="*/ 103 w 144"/>
                <a:gd name="T99" fmla="*/ 130 h 144"/>
                <a:gd name="T100" fmla="*/ 109 w 144"/>
                <a:gd name="T101" fmla="*/ 126 h 144"/>
                <a:gd name="T102" fmla="*/ 114 w 144"/>
                <a:gd name="T103" fmla="*/ 122 h 144"/>
                <a:gd name="T104" fmla="*/ 120 w 144"/>
                <a:gd name="T105" fmla="*/ 117 h 144"/>
                <a:gd name="T106" fmla="*/ 124 w 144"/>
                <a:gd name="T107" fmla="*/ 112 h 144"/>
                <a:gd name="T108" fmla="*/ 128 w 144"/>
                <a:gd name="T109" fmla="*/ 107 h 144"/>
                <a:gd name="T110" fmla="*/ 131 w 144"/>
                <a:gd name="T111" fmla="*/ 100 h 144"/>
                <a:gd name="T112" fmla="*/ 134 w 144"/>
                <a:gd name="T113" fmla="*/ 94 h 144"/>
                <a:gd name="T114" fmla="*/ 136 w 144"/>
                <a:gd name="T115" fmla="*/ 87 h 144"/>
                <a:gd name="T116" fmla="*/ 137 w 144"/>
                <a:gd name="T117" fmla="*/ 81 h 144"/>
                <a:gd name="T118" fmla="*/ 138 w 144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4" h="144">
                  <a:moveTo>
                    <a:pt x="142" y="73"/>
                  </a:moveTo>
                  <a:cubicBezTo>
                    <a:pt x="143" y="73"/>
                    <a:pt x="143" y="73"/>
                    <a:pt x="143" y="73"/>
                  </a:cubicBezTo>
                  <a:cubicBezTo>
                    <a:pt x="143" y="72"/>
                    <a:pt x="144" y="72"/>
                    <a:pt x="144" y="72"/>
                  </a:cubicBezTo>
                  <a:cubicBezTo>
                    <a:pt x="144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2" y="70"/>
                  </a:cubicBezTo>
                  <a:cubicBezTo>
                    <a:pt x="142" y="70"/>
                    <a:pt x="140" y="70"/>
                    <a:pt x="138" y="70"/>
                  </a:cubicBezTo>
                  <a:cubicBezTo>
                    <a:pt x="138" y="69"/>
                    <a:pt x="138" y="68"/>
                    <a:pt x="138" y="67"/>
                  </a:cubicBezTo>
                  <a:cubicBezTo>
                    <a:pt x="140" y="66"/>
                    <a:pt x="142" y="66"/>
                    <a:pt x="142" y="66"/>
                  </a:cubicBezTo>
                  <a:cubicBezTo>
                    <a:pt x="142" y="66"/>
                    <a:pt x="143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3"/>
                    <a:pt x="143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9" y="59"/>
                    <a:pt x="141" y="59"/>
                    <a:pt x="141" y="59"/>
                  </a:cubicBezTo>
                  <a:cubicBezTo>
                    <a:pt x="141" y="58"/>
                    <a:pt x="142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6"/>
                    <a:pt x="142" y="56"/>
                    <a:pt x="141" y="56"/>
                  </a:cubicBezTo>
                  <a:cubicBezTo>
                    <a:pt x="141" y="56"/>
                    <a:pt x="141" y="55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6" y="55"/>
                    <a:pt x="135" y="54"/>
                    <a:pt x="135" y="53"/>
                  </a:cubicBezTo>
                  <a:cubicBezTo>
                    <a:pt x="137" y="52"/>
                    <a:pt x="139" y="52"/>
                    <a:pt x="139" y="51"/>
                  </a:cubicBezTo>
                  <a:cubicBezTo>
                    <a:pt x="140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39" y="49"/>
                  </a:cubicBezTo>
                  <a:cubicBezTo>
                    <a:pt x="139" y="48"/>
                    <a:pt x="139" y="48"/>
                    <a:pt x="138" y="48"/>
                  </a:cubicBezTo>
                  <a:cubicBezTo>
                    <a:pt x="138" y="49"/>
                    <a:pt x="136" y="49"/>
                    <a:pt x="134" y="49"/>
                  </a:cubicBezTo>
                  <a:cubicBezTo>
                    <a:pt x="134" y="48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7" y="42"/>
                  </a:cubicBezTo>
                  <a:cubicBezTo>
                    <a:pt x="136" y="41"/>
                    <a:pt x="136" y="41"/>
                    <a:pt x="136" y="42"/>
                  </a:cubicBezTo>
                  <a:cubicBezTo>
                    <a:pt x="135" y="42"/>
                    <a:pt x="133" y="42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2" y="39"/>
                    <a:pt x="133" y="38"/>
                    <a:pt x="134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4" y="35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2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4"/>
                  </a:cubicBezTo>
                  <a:cubicBezTo>
                    <a:pt x="128" y="33"/>
                    <a:pt x="129" y="32"/>
                    <a:pt x="130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29"/>
                  </a:cubicBezTo>
                  <a:cubicBezTo>
                    <a:pt x="130" y="29"/>
                    <a:pt x="129" y="29"/>
                    <a:pt x="129" y="29"/>
                  </a:cubicBezTo>
                  <a:cubicBezTo>
                    <a:pt x="129" y="29"/>
                    <a:pt x="128" y="29"/>
                    <a:pt x="128" y="29"/>
                  </a:cubicBezTo>
                  <a:cubicBezTo>
                    <a:pt x="128" y="29"/>
                    <a:pt x="126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5"/>
                    <a:pt x="126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5" y="23"/>
                    <a:pt x="124" y="23"/>
                  </a:cubicBezTo>
                  <a:cubicBezTo>
                    <a:pt x="124" y="23"/>
                    <a:pt x="123" y="23"/>
                    <a:pt x="123" y="23"/>
                  </a:cubicBezTo>
                  <a:cubicBezTo>
                    <a:pt x="123" y="24"/>
                    <a:pt x="121" y="25"/>
                    <a:pt x="120" y="26"/>
                  </a:cubicBezTo>
                  <a:cubicBezTo>
                    <a:pt x="119" y="25"/>
                    <a:pt x="118" y="25"/>
                    <a:pt x="117" y="24"/>
                  </a:cubicBezTo>
                  <a:cubicBezTo>
                    <a:pt x="118" y="22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20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19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5" y="15"/>
                    <a:pt x="115" y="15"/>
                    <a:pt x="115" y="14"/>
                  </a:cubicBezTo>
                  <a:cubicBezTo>
                    <a:pt x="114" y="14"/>
                    <a:pt x="114" y="14"/>
                    <a:pt x="114" y="13"/>
                  </a:cubicBezTo>
                  <a:cubicBezTo>
                    <a:pt x="114" y="13"/>
                    <a:pt x="113" y="13"/>
                    <a:pt x="113" y="13"/>
                  </a:cubicBezTo>
                  <a:cubicBezTo>
                    <a:pt x="113" y="13"/>
                    <a:pt x="112" y="13"/>
                    <a:pt x="112" y="14"/>
                  </a:cubicBezTo>
                  <a:cubicBezTo>
                    <a:pt x="112" y="14"/>
                    <a:pt x="110" y="16"/>
                    <a:pt x="109" y="17"/>
                  </a:cubicBezTo>
                  <a:cubicBezTo>
                    <a:pt x="108" y="16"/>
                    <a:pt x="107" y="16"/>
                    <a:pt x="106" y="15"/>
                  </a:cubicBezTo>
                  <a:cubicBezTo>
                    <a:pt x="107" y="14"/>
                    <a:pt x="108" y="12"/>
                    <a:pt x="108" y="11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8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10"/>
                  </a:cubicBezTo>
                  <a:cubicBezTo>
                    <a:pt x="105" y="10"/>
                    <a:pt x="104" y="12"/>
                    <a:pt x="103" y="13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2" y="6"/>
                    <a:pt x="101" y="6"/>
                    <a:pt x="101" y="6"/>
                  </a:cubicBezTo>
                  <a:cubicBezTo>
                    <a:pt x="101" y="6"/>
                    <a:pt x="100" y="6"/>
                    <a:pt x="100" y="6"/>
                  </a:cubicBezTo>
                  <a:cubicBezTo>
                    <a:pt x="100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9"/>
                  </a:cubicBezTo>
                  <a:cubicBezTo>
                    <a:pt x="94" y="8"/>
                    <a:pt x="95" y="5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5" y="4"/>
                    <a:pt x="94" y="3"/>
                    <a:pt x="94" y="3"/>
                  </a:cubicBezTo>
                  <a:cubicBezTo>
                    <a:pt x="94" y="3"/>
                    <a:pt x="93" y="3"/>
                    <a:pt x="93" y="3"/>
                  </a:cubicBezTo>
                  <a:cubicBezTo>
                    <a:pt x="93" y="4"/>
                    <a:pt x="92" y="4"/>
                    <a:pt x="92" y="4"/>
                  </a:cubicBezTo>
                  <a:cubicBezTo>
                    <a:pt x="92" y="5"/>
                    <a:pt x="91" y="6"/>
                    <a:pt x="90" y="8"/>
                  </a:cubicBezTo>
                  <a:cubicBezTo>
                    <a:pt x="89" y="8"/>
                    <a:pt x="88" y="8"/>
                    <a:pt x="87" y="7"/>
                  </a:cubicBezTo>
                  <a:cubicBezTo>
                    <a:pt x="88" y="5"/>
                    <a:pt x="88" y="3"/>
                    <a:pt x="88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7" y="2"/>
                    <a:pt x="87" y="1"/>
                    <a:pt x="87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3" y="6"/>
                    <a:pt x="82" y="6"/>
                    <a:pt x="81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1"/>
                    <a:pt x="81" y="1"/>
                    <a:pt x="80" y="1"/>
                  </a:cubicBezTo>
                  <a:cubicBezTo>
                    <a:pt x="80" y="0"/>
                    <a:pt x="80" y="0"/>
                    <a:pt x="79" y="0"/>
                  </a:cubicBezTo>
                  <a:cubicBezTo>
                    <a:pt x="79" y="0"/>
                    <a:pt x="78" y="0"/>
                    <a:pt x="78" y="0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6" y="6"/>
                    <a:pt x="75" y="6"/>
                    <a:pt x="74" y="6"/>
                  </a:cubicBezTo>
                  <a:cubicBezTo>
                    <a:pt x="74" y="4"/>
                    <a:pt x="73" y="2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3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1"/>
                  </a:cubicBezTo>
                  <a:cubicBezTo>
                    <a:pt x="66" y="1"/>
                    <a:pt x="66" y="1"/>
                    <a:pt x="65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0"/>
                    <a:pt x="63" y="1"/>
                  </a:cubicBezTo>
                  <a:cubicBezTo>
                    <a:pt x="63" y="1"/>
                    <a:pt x="63" y="1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6"/>
                    <a:pt x="60" y="7"/>
                  </a:cubicBezTo>
                  <a:cubicBezTo>
                    <a:pt x="59" y="5"/>
                    <a:pt x="59" y="3"/>
                    <a:pt x="59" y="2"/>
                  </a:cubicBezTo>
                  <a:cubicBezTo>
                    <a:pt x="58" y="2"/>
                    <a:pt x="58" y="2"/>
                    <a:pt x="58" y="1"/>
                  </a:cubicBezTo>
                  <a:cubicBezTo>
                    <a:pt x="58" y="1"/>
                    <a:pt x="57" y="1"/>
                    <a:pt x="57" y="1"/>
                  </a:cubicBezTo>
                  <a:cubicBezTo>
                    <a:pt x="56" y="1"/>
                    <a:pt x="56" y="2"/>
                    <a:pt x="56" y="2"/>
                  </a:cubicBezTo>
                  <a:cubicBezTo>
                    <a:pt x="56" y="2"/>
                    <a:pt x="55" y="3"/>
                    <a:pt x="56" y="3"/>
                  </a:cubicBezTo>
                  <a:cubicBezTo>
                    <a:pt x="56" y="3"/>
                    <a:pt x="56" y="5"/>
                    <a:pt x="56" y="7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6"/>
                    <a:pt x="52" y="5"/>
                    <a:pt x="51" y="4"/>
                  </a:cubicBezTo>
                  <a:cubicBezTo>
                    <a:pt x="51" y="4"/>
                    <a:pt x="51" y="4"/>
                    <a:pt x="51" y="3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49" y="3"/>
                    <a:pt x="49" y="4"/>
                    <a:pt x="49" y="4"/>
                  </a:cubicBezTo>
                  <a:cubicBezTo>
                    <a:pt x="49" y="4"/>
                    <a:pt x="48" y="5"/>
                    <a:pt x="49" y="5"/>
                  </a:cubicBezTo>
                  <a:cubicBezTo>
                    <a:pt x="49" y="5"/>
                    <a:pt x="49" y="8"/>
                    <a:pt x="49" y="9"/>
                  </a:cubicBezTo>
                  <a:cubicBezTo>
                    <a:pt x="49" y="10"/>
                    <a:pt x="48" y="10"/>
                    <a:pt x="47" y="11"/>
                  </a:cubicBezTo>
                  <a:cubicBezTo>
                    <a:pt x="46" y="9"/>
                    <a:pt x="45" y="7"/>
                    <a:pt x="45" y="7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2" y="6"/>
                    <a:pt x="42" y="6"/>
                    <a:pt x="42" y="7"/>
                  </a:cubicBezTo>
                  <a:cubicBezTo>
                    <a:pt x="42" y="7"/>
                    <a:pt x="42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3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6" y="9"/>
                    <a:pt x="36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2"/>
                    <a:pt x="36" y="14"/>
                    <a:pt x="37" y="15"/>
                  </a:cubicBezTo>
                  <a:cubicBezTo>
                    <a:pt x="36" y="16"/>
                    <a:pt x="35" y="16"/>
                    <a:pt x="35" y="17"/>
                  </a:cubicBezTo>
                  <a:cubicBezTo>
                    <a:pt x="33" y="16"/>
                    <a:pt x="32" y="14"/>
                    <a:pt x="32" y="14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19"/>
                  </a:cubicBezTo>
                  <a:cubicBezTo>
                    <a:pt x="31" y="20"/>
                    <a:pt x="30" y="21"/>
                    <a:pt x="29" y="21"/>
                  </a:cubicBezTo>
                  <a:cubicBezTo>
                    <a:pt x="28" y="20"/>
                    <a:pt x="26" y="19"/>
                    <a:pt x="26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2"/>
                    <a:pt x="26" y="24"/>
                  </a:cubicBezTo>
                  <a:cubicBezTo>
                    <a:pt x="25" y="25"/>
                    <a:pt x="25" y="25"/>
                    <a:pt x="24" y="26"/>
                  </a:cubicBezTo>
                  <a:cubicBezTo>
                    <a:pt x="22" y="25"/>
                    <a:pt x="21" y="24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9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5"/>
                    <a:pt x="18" y="26"/>
                  </a:cubicBezTo>
                  <a:cubicBezTo>
                    <a:pt x="19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2"/>
                  </a:cubicBezTo>
                  <a:cubicBezTo>
                    <a:pt x="14" y="32"/>
                    <a:pt x="16" y="33"/>
                    <a:pt x="17" y="34"/>
                  </a:cubicBezTo>
                  <a:cubicBezTo>
                    <a:pt x="17" y="35"/>
                    <a:pt x="16" y="36"/>
                    <a:pt x="16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5"/>
                    <a:pt x="10" y="36"/>
                  </a:cubicBezTo>
                  <a:cubicBezTo>
                    <a:pt x="9" y="36"/>
                    <a:pt x="9" y="36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4" y="40"/>
                  </a:cubicBezTo>
                  <a:cubicBezTo>
                    <a:pt x="13" y="41"/>
                    <a:pt x="13" y="42"/>
                    <a:pt x="12" y="43"/>
                  </a:cubicBezTo>
                  <a:cubicBezTo>
                    <a:pt x="10" y="42"/>
                    <a:pt x="8" y="42"/>
                    <a:pt x="8" y="42"/>
                  </a:cubicBezTo>
                  <a:cubicBezTo>
                    <a:pt x="8" y="41"/>
                    <a:pt x="7" y="41"/>
                    <a:pt x="7" y="42"/>
                  </a:cubicBezTo>
                  <a:cubicBezTo>
                    <a:pt x="7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4"/>
                  </a:cubicBezTo>
                  <a:cubicBezTo>
                    <a:pt x="7" y="45"/>
                    <a:pt x="9" y="46"/>
                    <a:pt x="11" y="47"/>
                  </a:cubicBezTo>
                  <a:cubicBezTo>
                    <a:pt x="10" y="48"/>
                    <a:pt x="10" y="48"/>
                    <a:pt x="10" y="49"/>
                  </a:cubicBezTo>
                  <a:cubicBezTo>
                    <a:pt x="8" y="49"/>
                    <a:pt x="6" y="49"/>
                    <a:pt x="5" y="48"/>
                  </a:cubicBezTo>
                  <a:cubicBezTo>
                    <a:pt x="5" y="48"/>
                    <a:pt x="4" y="48"/>
                    <a:pt x="4" y="49"/>
                  </a:cubicBezTo>
                  <a:cubicBezTo>
                    <a:pt x="4" y="49"/>
                    <a:pt x="4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7" y="52"/>
                    <a:pt x="8" y="53"/>
                  </a:cubicBezTo>
                  <a:cubicBezTo>
                    <a:pt x="8" y="54"/>
                    <a:pt x="8" y="55"/>
                    <a:pt x="8" y="56"/>
                  </a:cubicBezTo>
                  <a:cubicBezTo>
                    <a:pt x="6" y="56"/>
                    <a:pt x="4" y="56"/>
                    <a:pt x="3" y="56"/>
                  </a:cubicBezTo>
                  <a:cubicBezTo>
                    <a:pt x="3" y="55"/>
                    <a:pt x="2" y="56"/>
                    <a:pt x="2" y="56"/>
                  </a:cubicBezTo>
                  <a:cubicBezTo>
                    <a:pt x="2" y="56"/>
                    <a:pt x="2" y="56"/>
                    <a:pt x="2" y="57"/>
                  </a:cubicBezTo>
                  <a:cubicBezTo>
                    <a:pt x="1" y="57"/>
                    <a:pt x="2" y="58"/>
                    <a:pt x="2" y="58"/>
                  </a:cubicBezTo>
                  <a:cubicBezTo>
                    <a:pt x="2" y="58"/>
                    <a:pt x="2" y="58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7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0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ubicBezTo>
                    <a:pt x="2" y="66"/>
                    <a:pt x="4" y="66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1" y="70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2"/>
                    <a:pt x="0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2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1" y="80"/>
                    <a:pt x="1" y="80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7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2" y="86"/>
                    <a:pt x="1" y="86"/>
                    <a:pt x="2" y="87"/>
                  </a:cubicBezTo>
                  <a:cubicBezTo>
                    <a:pt x="2" y="87"/>
                    <a:pt x="2" y="87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4" y="88"/>
                    <a:pt x="6" y="88"/>
                    <a:pt x="8" y="87"/>
                  </a:cubicBezTo>
                  <a:cubicBezTo>
                    <a:pt x="8" y="88"/>
                    <a:pt x="8" y="89"/>
                    <a:pt x="8" y="90"/>
                  </a:cubicBezTo>
                  <a:cubicBezTo>
                    <a:pt x="7" y="91"/>
                    <a:pt x="5" y="92"/>
                    <a:pt x="4" y="92"/>
                  </a:cubicBezTo>
                  <a:cubicBezTo>
                    <a:pt x="4" y="92"/>
                    <a:pt x="4" y="92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4" y="94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8" y="94"/>
                    <a:pt x="10" y="94"/>
                  </a:cubicBezTo>
                  <a:cubicBezTo>
                    <a:pt x="10" y="95"/>
                    <a:pt x="10" y="96"/>
                    <a:pt x="11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1"/>
                    <a:pt x="7" y="102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2"/>
                    <a:pt x="10" y="101"/>
                    <a:pt x="12" y="100"/>
                  </a:cubicBezTo>
                  <a:cubicBezTo>
                    <a:pt x="13" y="101"/>
                    <a:pt x="13" y="102"/>
                    <a:pt x="14" y="103"/>
                  </a:cubicBezTo>
                  <a:cubicBezTo>
                    <a:pt x="12" y="104"/>
                    <a:pt x="10" y="105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10" y="108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8"/>
                    <a:pt x="14" y="107"/>
                    <a:pt x="16" y="107"/>
                  </a:cubicBezTo>
                  <a:cubicBezTo>
                    <a:pt x="16" y="107"/>
                    <a:pt x="17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4" y="112"/>
                    <a:pt x="13" y="113"/>
                    <a:pt x="13" y="113"/>
                  </a:cubicBezTo>
                  <a:cubicBezTo>
                    <a:pt x="13" y="113"/>
                    <a:pt x="13" y="114"/>
                    <a:pt x="14" y="114"/>
                  </a:cubicBezTo>
                  <a:cubicBezTo>
                    <a:pt x="14" y="114"/>
                    <a:pt x="14" y="115"/>
                    <a:pt x="15" y="115"/>
                  </a:cubicBezTo>
                  <a:cubicBezTo>
                    <a:pt x="15" y="115"/>
                    <a:pt x="15" y="115"/>
                    <a:pt x="16" y="114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9" y="118"/>
                    <a:pt x="18" y="118"/>
                  </a:cubicBezTo>
                  <a:cubicBezTo>
                    <a:pt x="18" y="118"/>
                    <a:pt x="18" y="118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1" y="120"/>
                    <a:pt x="22" y="119"/>
                    <a:pt x="24" y="117"/>
                  </a:cubicBezTo>
                  <a:cubicBezTo>
                    <a:pt x="25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3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5"/>
                    <a:pt x="24" y="126"/>
                    <a:pt x="25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8" y="123"/>
                    <a:pt x="29" y="122"/>
                  </a:cubicBezTo>
                  <a:cubicBezTo>
                    <a:pt x="30" y="123"/>
                    <a:pt x="31" y="123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29"/>
                    <a:pt x="29" y="130"/>
                    <a:pt x="30" y="130"/>
                  </a:cubicBezTo>
                  <a:cubicBezTo>
                    <a:pt x="30" y="130"/>
                    <a:pt x="30" y="130"/>
                    <a:pt x="31" y="130"/>
                  </a:cubicBezTo>
                  <a:cubicBezTo>
                    <a:pt x="31" y="130"/>
                    <a:pt x="31" y="130"/>
                    <a:pt x="32" y="130"/>
                  </a:cubicBezTo>
                  <a:cubicBezTo>
                    <a:pt x="32" y="129"/>
                    <a:pt x="33" y="128"/>
                    <a:pt x="35" y="126"/>
                  </a:cubicBezTo>
                  <a:cubicBezTo>
                    <a:pt x="35" y="127"/>
                    <a:pt x="36" y="127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2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7" y="134"/>
                    <a:pt x="37" y="134"/>
                  </a:cubicBezTo>
                  <a:cubicBezTo>
                    <a:pt x="37" y="134"/>
                    <a:pt x="38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0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2" y="136"/>
                    <a:pt x="42" y="136"/>
                    <a:pt x="42" y="137"/>
                  </a:cubicBezTo>
                  <a:cubicBezTo>
                    <a:pt x="42" y="137"/>
                    <a:pt x="42" y="137"/>
                    <a:pt x="43" y="137"/>
                  </a:cubicBezTo>
                  <a:cubicBezTo>
                    <a:pt x="43" y="138"/>
                    <a:pt x="43" y="138"/>
                    <a:pt x="44" y="138"/>
                  </a:cubicBezTo>
                  <a:cubicBezTo>
                    <a:pt x="44" y="137"/>
                    <a:pt x="44" y="137"/>
                    <a:pt x="45" y="137"/>
                  </a:cubicBezTo>
                  <a:cubicBezTo>
                    <a:pt x="45" y="136"/>
                    <a:pt x="46" y="135"/>
                    <a:pt x="47" y="133"/>
                  </a:cubicBezTo>
                  <a:cubicBezTo>
                    <a:pt x="48" y="133"/>
                    <a:pt x="49" y="134"/>
                    <a:pt x="49" y="134"/>
                  </a:cubicBezTo>
                  <a:cubicBezTo>
                    <a:pt x="49" y="136"/>
                    <a:pt x="49" y="138"/>
                    <a:pt x="49" y="138"/>
                  </a:cubicBezTo>
                  <a:cubicBezTo>
                    <a:pt x="48" y="139"/>
                    <a:pt x="49" y="139"/>
                    <a:pt x="49" y="139"/>
                  </a:cubicBezTo>
                  <a:cubicBezTo>
                    <a:pt x="49" y="140"/>
                    <a:pt x="49" y="140"/>
                    <a:pt x="50" y="140"/>
                  </a:cubicBezTo>
                  <a:cubicBezTo>
                    <a:pt x="50" y="140"/>
                    <a:pt x="50" y="140"/>
                    <a:pt x="51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2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6" y="140"/>
                    <a:pt x="56" y="140"/>
                  </a:cubicBezTo>
                  <a:cubicBezTo>
                    <a:pt x="55" y="141"/>
                    <a:pt x="56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8" y="142"/>
                    <a:pt x="58" y="142"/>
                  </a:cubicBezTo>
                  <a:cubicBezTo>
                    <a:pt x="58" y="142"/>
                    <a:pt x="58" y="141"/>
                    <a:pt x="59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1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6" y="143"/>
                    <a:pt x="66" y="142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3"/>
                    <a:pt x="71" y="144"/>
                    <a:pt x="72" y="144"/>
                  </a:cubicBezTo>
                  <a:cubicBezTo>
                    <a:pt x="72" y="144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4" y="140"/>
                    <a:pt x="74" y="138"/>
                  </a:cubicBezTo>
                  <a:cubicBezTo>
                    <a:pt x="75" y="138"/>
                    <a:pt x="76" y="138"/>
                    <a:pt x="77" y="138"/>
                  </a:cubicBezTo>
                  <a:cubicBezTo>
                    <a:pt x="77" y="140"/>
                    <a:pt x="77" y="142"/>
                    <a:pt x="78" y="142"/>
                  </a:cubicBezTo>
                  <a:cubicBezTo>
                    <a:pt x="78" y="142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80" y="143"/>
                    <a:pt x="80" y="143"/>
                    <a:pt x="80" y="143"/>
                  </a:cubicBezTo>
                  <a:cubicBezTo>
                    <a:pt x="81" y="143"/>
                    <a:pt x="81" y="142"/>
                    <a:pt x="81" y="142"/>
                  </a:cubicBezTo>
                  <a:cubicBezTo>
                    <a:pt x="81" y="141"/>
                    <a:pt x="81" y="139"/>
                    <a:pt x="81" y="137"/>
                  </a:cubicBezTo>
                  <a:cubicBezTo>
                    <a:pt x="82" y="137"/>
                    <a:pt x="83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1"/>
                    <a:pt x="85" y="142"/>
                    <a:pt x="86" y="142"/>
                  </a:cubicBezTo>
                  <a:cubicBezTo>
                    <a:pt x="86" y="142"/>
                    <a:pt x="86" y="142"/>
                    <a:pt x="87" y="142"/>
                  </a:cubicBezTo>
                  <a:cubicBezTo>
                    <a:pt x="87" y="142"/>
                    <a:pt x="87" y="142"/>
                    <a:pt x="88" y="142"/>
                  </a:cubicBezTo>
                  <a:cubicBezTo>
                    <a:pt x="88" y="141"/>
                    <a:pt x="88" y="141"/>
                    <a:pt x="88" y="140"/>
                  </a:cubicBezTo>
                  <a:cubicBezTo>
                    <a:pt x="88" y="140"/>
                    <a:pt x="88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3" y="140"/>
                    <a:pt x="93" y="140"/>
                  </a:cubicBezTo>
                  <a:cubicBezTo>
                    <a:pt x="93" y="140"/>
                    <a:pt x="94" y="140"/>
                    <a:pt x="94" y="140"/>
                  </a:cubicBezTo>
                  <a:cubicBezTo>
                    <a:pt x="94" y="140"/>
                    <a:pt x="95" y="140"/>
                    <a:pt x="95" y="139"/>
                  </a:cubicBezTo>
                  <a:cubicBezTo>
                    <a:pt x="95" y="139"/>
                    <a:pt x="95" y="139"/>
                    <a:pt x="95" y="138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3"/>
                    <a:pt x="97" y="133"/>
                  </a:cubicBezTo>
                  <a:cubicBezTo>
                    <a:pt x="98" y="135"/>
                    <a:pt x="99" y="136"/>
                    <a:pt x="99" y="137"/>
                  </a:cubicBezTo>
                  <a:cubicBezTo>
                    <a:pt x="99" y="137"/>
                    <a:pt x="100" y="137"/>
                    <a:pt x="100" y="138"/>
                  </a:cubicBezTo>
                  <a:cubicBezTo>
                    <a:pt x="100" y="138"/>
                    <a:pt x="101" y="138"/>
                    <a:pt x="101" y="137"/>
                  </a:cubicBezTo>
                  <a:cubicBezTo>
                    <a:pt x="101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0"/>
                    <a:pt x="103" y="130"/>
                  </a:cubicBezTo>
                  <a:cubicBezTo>
                    <a:pt x="104" y="132"/>
                    <a:pt x="105" y="133"/>
                    <a:pt x="106" y="134"/>
                  </a:cubicBezTo>
                  <a:cubicBezTo>
                    <a:pt x="106" y="134"/>
                    <a:pt x="106" y="134"/>
                    <a:pt x="107" y="134"/>
                  </a:cubicBezTo>
                  <a:cubicBezTo>
                    <a:pt x="107" y="134"/>
                    <a:pt x="107" y="134"/>
                    <a:pt x="108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2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7"/>
                    <a:pt x="108" y="127"/>
                    <a:pt x="109" y="126"/>
                  </a:cubicBezTo>
                  <a:cubicBezTo>
                    <a:pt x="110" y="128"/>
                    <a:pt x="112" y="129"/>
                    <a:pt x="112" y="130"/>
                  </a:cubicBezTo>
                  <a:cubicBezTo>
                    <a:pt x="112" y="130"/>
                    <a:pt x="113" y="130"/>
                    <a:pt x="113" y="130"/>
                  </a:cubicBezTo>
                  <a:cubicBezTo>
                    <a:pt x="113" y="130"/>
                    <a:pt x="114" y="130"/>
                    <a:pt x="114" y="130"/>
                  </a:cubicBezTo>
                  <a:cubicBezTo>
                    <a:pt x="114" y="130"/>
                    <a:pt x="114" y="129"/>
                    <a:pt x="115" y="129"/>
                  </a:cubicBezTo>
                  <a:cubicBezTo>
                    <a:pt x="115" y="129"/>
                    <a:pt x="115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3"/>
                    <a:pt x="114" y="123"/>
                    <a:pt x="114" y="122"/>
                  </a:cubicBezTo>
                  <a:cubicBezTo>
                    <a:pt x="116" y="123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3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20" y="117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0"/>
                    <a:pt x="124" y="120"/>
                    <a:pt x="124" y="120"/>
                  </a:cubicBezTo>
                  <a:cubicBezTo>
                    <a:pt x="125" y="120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6" y="118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6" y="113"/>
                    <a:pt x="128" y="114"/>
                    <a:pt x="128" y="114"/>
                  </a:cubicBezTo>
                  <a:cubicBezTo>
                    <a:pt x="128" y="115"/>
                    <a:pt x="129" y="115"/>
                    <a:pt x="129" y="115"/>
                  </a:cubicBezTo>
                  <a:cubicBezTo>
                    <a:pt x="129" y="115"/>
                    <a:pt x="130" y="114"/>
                    <a:pt x="130" y="114"/>
                  </a:cubicBezTo>
                  <a:cubicBezTo>
                    <a:pt x="130" y="114"/>
                    <a:pt x="130" y="113"/>
                    <a:pt x="130" y="113"/>
                  </a:cubicBezTo>
                  <a:cubicBezTo>
                    <a:pt x="130" y="113"/>
                    <a:pt x="130" y="112"/>
                    <a:pt x="130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2" y="108"/>
                    <a:pt x="132" y="108"/>
                  </a:cubicBezTo>
                  <a:cubicBezTo>
                    <a:pt x="132" y="108"/>
                    <a:pt x="133" y="108"/>
                    <a:pt x="133" y="108"/>
                  </a:cubicBezTo>
                  <a:cubicBezTo>
                    <a:pt x="133" y="108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3" y="105"/>
                    <a:pt x="132" y="104"/>
                    <a:pt x="130" y="103"/>
                  </a:cubicBezTo>
                  <a:cubicBezTo>
                    <a:pt x="130" y="102"/>
                    <a:pt x="131" y="101"/>
                    <a:pt x="131" y="100"/>
                  </a:cubicBezTo>
                  <a:cubicBezTo>
                    <a:pt x="133" y="101"/>
                    <a:pt x="135" y="102"/>
                    <a:pt x="136" y="102"/>
                  </a:cubicBezTo>
                  <a:cubicBezTo>
                    <a:pt x="136" y="102"/>
                    <a:pt x="136" y="102"/>
                    <a:pt x="137" y="102"/>
                  </a:cubicBezTo>
                  <a:cubicBezTo>
                    <a:pt x="137" y="102"/>
                    <a:pt x="137" y="101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4" y="95"/>
                    <a:pt x="134" y="94"/>
                  </a:cubicBezTo>
                  <a:cubicBezTo>
                    <a:pt x="136" y="94"/>
                    <a:pt x="138" y="95"/>
                    <a:pt x="138" y="95"/>
                  </a:cubicBezTo>
                  <a:cubicBezTo>
                    <a:pt x="139" y="95"/>
                    <a:pt x="139" y="95"/>
                    <a:pt x="139" y="95"/>
                  </a:cubicBezTo>
                  <a:cubicBezTo>
                    <a:pt x="140" y="95"/>
                    <a:pt x="140" y="94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2"/>
                    <a:pt x="140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89"/>
                    <a:pt x="136" y="88"/>
                    <a:pt x="136" y="87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2" y="85"/>
                    <a:pt x="141" y="85"/>
                    <a:pt x="141" y="85"/>
                  </a:cubicBezTo>
                  <a:cubicBezTo>
                    <a:pt x="141" y="85"/>
                    <a:pt x="139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2" y="81"/>
                  </a:cubicBezTo>
                  <a:cubicBezTo>
                    <a:pt x="142" y="81"/>
                    <a:pt x="142" y="80"/>
                    <a:pt x="143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3" y="78"/>
                    <a:pt x="142" y="78"/>
                    <a:pt x="142" y="78"/>
                  </a:cubicBezTo>
                  <a:cubicBezTo>
                    <a:pt x="142" y="78"/>
                    <a:pt x="140" y="77"/>
                    <a:pt x="138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40" y="74"/>
                    <a:pt x="142" y="73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5" y="103"/>
                    <a:pt x="15" y="72"/>
                  </a:cubicBezTo>
                  <a:cubicBezTo>
                    <a:pt x="15" y="40"/>
                    <a:pt x="40" y="14"/>
                    <a:pt x="72" y="14"/>
                  </a:cubicBezTo>
                  <a:cubicBezTo>
                    <a:pt x="103" y="14"/>
                    <a:pt x="129" y="40"/>
                    <a:pt x="129" y="72"/>
                  </a:cubicBezTo>
                  <a:cubicBezTo>
                    <a:pt x="129" y="103"/>
                    <a:pt x="103" y="129"/>
                    <a:pt x="72" y="129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3277168" y="26945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6"/>
            <p:cNvSpPr>
              <a:spLocks noEditPoints="1"/>
            </p:cNvSpPr>
            <p:nvPr/>
          </p:nvSpPr>
          <p:spPr bwMode="auto">
            <a:xfrm>
              <a:off x="1377421" y="27029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738941" y="140294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2705668" y="4754035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075834" y="5310499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6"/>
            <p:cNvSpPr>
              <a:spLocks noEditPoints="1"/>
            </p:cNvSpPr>
            <p:nvPr/>
          </p:nvSpPr>
          <p:spPr bwMode="auto">
            <a:xfrm>
              <a:off x="2713038" y="16531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202710" y="51837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2081761" y="5663143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6"/>
            <p:cNvSpPr>
              <a:spLocks noEditPoints="1"/>
            </p:cNvSpPr>
            <p:nvPr/>
          </p:nvSpPr>
          <p:spPr bwMode="auto">
            <a:xfrm>
              <a:off x="1486978" y="613410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6"/>
            <p:cNvSpPr>
              <a:spLocks noEditPoints="1"/>
            </p:cNvSpPr>
            <p:nvPr/>
          </p:nvSpPr>
          <p:spPr bwMode="auto">
            <a:xfrm>
              <a:off x="202709" y="29823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678920" y="2267937"/>
              <a:ext cx="358184" cy="327792"/>
              <a:chOff x="6726389" y="1486674"/>
              <a:chExt cx="411805" cy="376863"/>
            </a:xfrm>
            <a:solidFill>
              <a:srgbClr val="45C1A4"/>
            </a:solidFill>
          </p:grpSpPr>
          <p:sp>
            <p:nvSpPr>
              <p:cNvPr id="41" name="Oval 52"/>
              <p:cNvSpPr>
                <a:spLocks noChangeArrowheads="1"/>
              </p:cNvSpPr>
              <p:nvPr/>
            </p:nvSpPr>
            <p:spPr bwMode="auto">
              <a:xfrm>
                <a:off x="6773808" y="1786168"/>
                <a:ext cx="44924" cy="424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42" name="Oval 53"/>
              <p:cNvSpPr>
                <a:spLocks noChangeArrowheads="1"/>
              </p:cNvSpPr>
              <p:nvPr/>
            </p:nvSpPr>
            <p:spPr bwMode="auto">
              <a:xfrm>
                <a:off x="6748851" y="1836083"/>
                <a:ext cx="24958" cy="2745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43" name="Freeform 54"/>
              <p:cNvSpPr>
                <a:spLocks/>
              </p:cNvSpPr>
              <p:nvPr/>
            </p:nvSpPr>
            <p:spPr bwMode="auto">
              <a:xfrm>
                <a:off x="6726389" y="1486674"/>
                <a:ext cx="411805" cy="292007"/>
              </a:xfrm>
              <a:custGeom>
                <a:avLst/>
                <a:gdLst>
                  <a:gd name="T0" fmla="*/ 124 w 124"/>
                  <a:gd name="T1" fmla="*/ 34 h 88"/>
                  <a:gd name="T2" fmla="*/ 99 w 124"/>
                  <a:gd name="T3" fmla="*/ 9 h 88"/>
                  <a:gd name="T4" fmla="*/ 93 w 124"/>
                  <a:gd name="T5" fmla="*/ 10 h 88"/>
                  <a:gd name="T6" fmla="*/ 74 w 124"/>
                  <a:gd name="T7" fmla="*/ 0 h 88"/>
                  <a:gd name="T8" fmla="*/ 60 w 124"/>
                  <a:gd name="T9" fmla="*/ 5 h 88"/>
                  <a:gd name="T10" fmla="*/ 46 w 124"/>
                  <a:gd name="T11" fmla="*/ 0 h 88"/>
                  <a:gd name="T12" fmla="*/ 31 w 124"/>
                  <a:gd name="T13" fmla="*/ 5 h 88"/>
                  <a:gd name="T14" fmla="*/ 25 w 124"/>
                  <a:gd name="T15" fmla="*/ 5 h 88"/>
                  <a:gd name="T16" fmla="*/ 0 w 124"/>
                  <a:gd name="T17" fmla="*/ 30 h 88"/>
                  <a:gd name="T18" fmla="*/ 3 w 124"/>
                  <a:gd name="T19" fmla="*/ 43 h 88"/>
                  <a:gd name="T20" fmla="*/ 0 w 124"/>
                  <a:gd name="T21" fmla="*/ 55 h 88"/>
                  <a:gd name="T22" fmla="*/ 25 w 124"/>
                  <a:gd name="T23" fmla="*/ 80 h 88"/>
                  <a:gd name="T24" fmla="*/ 28 w 124"/>
                  <a:gd name="T25" fmla="*/ 80 h 88"/>
                  <a:gd name="T26" fmla="*/ 46 w 124"/>
                  <a:gd name="T27" fmla="*/ 88 h 88"/>
                  <a:gd name="T28" fmla="*/ 64 w 124"/>
                  <a:gd name="T29" fmla="*/ 80 h 88"/>
                  <a:gd name="T30" fmla="*/ 79 w 124"/>
                  <a:gd name="T31" fmla="*/ 85 h 88"/>
                  <a:gd name="T32" fmla="*/ 104 w 124"/>
                  <a:gd name="T33" fmla="*/ 60 h 88"/>
                  <a:gd name="T34" fmla="*/ 104 w 124"/>
                  <a:gd name="T35" fmla="*/ 59 h 88"/>
                  <a:gd name="T36" fmla="*/ 124 w 124"/>
                  <a:gd name="T37" fmla="*/ 3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88">
                    <a:moveTo>
                      <a:pt x="124" y="34"/>
                    </a:moveTo>
                    <a:cubicBezTo>
                      <a:pt x="124" y="21"/>
                      <a:pt x="113" y="9"/>
                      <a:pt x="99" y="9"/>
                    </a:cubicBezTo>
                    <a:cubicBezTo>
                      <a:pt x="97" y="9"/>
                      <a:pt x="95" y="10"/>
                      <a:pt x="93" y="10"/>
                    </a:cubicBezTo>
                    <a:cubicBezTo>
                      <a:pt x="89" y="4"/>
                      <a:pt x="82" y="0"/>
                      <a:pt x="74" y="0"/>
                    </a:cubicBezTo>
                    <a:cubicBezTo>
                      <a:pt x="69" y="0"/>
                      <a:pt x="64" y="2"/>
                      <a:pt x="60" y="5"/>
                    </a:cubicBezTo>
                    <a:cubicBezTo>
                      <a:pt x="56" y="2"/>
                      <a:pt x="51" y="0"/>
                      <a:pt x="46" y="0"/>
                    </a:cubicBezTo>
                    <a:cubicBezTo>
                      <a:pt x="40" y="0"/>
                      <a:pt x="35" y="2"/>
                      <a:pt x="31" y="5"/>
                    </a:cubicBezTo>
                    <a:cubicBezTo>
                      <a:pt x="29" y="5"/>
                      <a:pt x="27" y="5"/>
                      <a:pt x="25" y="5"/>
                    </a:cubicBezTo>
                    <a:cubicBezTo>
                      <a:pt x="11" y="5"/>
                      <a:pt x="0" y="16"/>
                      <a:pt x="0" y="30"/>
                    </a:cubicBezTo>
                    <a:cubicBezTo>
                      <a:pt x="0" y="35"/>
                      <a:pt x="1" y="39"/>
                      <a:pt x="3" y="43"/>
                    </a:cubicBezTo>
                    <a:cubicBezTo>
                      <a:pt x="1" y="46"/>
                      <a:pt x="0" y="51"/>
                      <a:pt x="0" y="55"/>
                    </a:cubicBezTo>
                    <a:cubicBezTo>
                      <a:pt x="0" y="69"/>
                      <a:pt x="11" y="80"/>
                      <a:pt x="25" y="80"/>
                    </a:cubicBezTo>
                    <a:cubicBezTo>
                      <a:pt x="26" y="80"/>
                      <a:pt x="27" y="80"/>
                      <a:pt x="28" y="80"/>
                    </a:cubicBezTo>
                    <a:cubicBezTo>
                      <a:pt x="32" y="85"/>
                      <a:pt x="39" y="88"/>
                      <a:pt x="46" y="88"/>
                    </a:cubicBezTo>
                    <a:cubicBezTo>
                      <a:pt x="53" y="88"/>
                      <a:pt x="59" y="85"/>
                      <a:pt x="64" y="80"/>
                    </a:cubicBezTo>
                    <a:cubicBezTo>
                      <a:pt x="68" y="83"/>
                      <a:pt x="73" y="85"/>
                      <a:pt x="79" y="85"/>
                    </a:cubicBezTo>
                    <a:cubicBezTo>
                      <a:pt x="92" y="85"/>
                      <a:pt x="104" y="74"/>
                      <a:pt x="104" y="60"/>
                    </a:cubicBezTo>
                    <a:cubicBezTo>
                      <a:pt x="104" y="60"/>
                      <a:pt x="104" y="59"/>
                      <a:pt x="104" y="59"/>
                    </a:cubicBezTo>
                    <a:cubicBezTo>
                      <a:pt x="115" y="57"/>
                      <a:pt x="124" y="47"/>
                      <a:pt x="124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44" name="Freeform 55"/>
            <p:cNvSpPr>
              <a:spLocks noEditPoints="1"/>
            </p:cNvSpPr>
            <p:nvPr/>
          </p:nvSpPr>
          <p:spPr bwMode="auto">
            <a:xfrm>
              <a:off x="1238767" y="1417983"/>
              <a:ext cx="234973" cy="245903"/>
            </a:xfrm>
            <a:custGeom>
              <a:avLst/>
              <a:gdLst>
                <a:gd name="T0" fmla="*/ 83 w 129"/>
                <a:gd name="T1" fmla="*/ 92 h 135"/>
                <a:gd name="T2" fmla="*/ 127 w 129"/>
                <a:gd name="T3" fmla="*/ 26 h 135"/>
                <a:gd name="T4" fmla="*/ 127 w 129"/>
                <a:gd name="T5" fmla="*/ 21 h 135"/>
                <a:gd name="T6" fmla="*/ 117 w 129"/>
                <a:gd name="T7" fmla="*/ 10 h 135"/>
                <a:gd name="T8" fmla="*/ 112 w 129"/>
                <a:gd name="T9" fmla="*/ 10 h 135"/>
                <a:gd name="T10" fmla="*/ 107 w 129"/>
                <a:gd name="T11" fmla="*/ 16 h 135"/>
                <a:gd name="T12" fmla="*/ 101 w 129"/>
                <a:gd name="T13" fmla="*/ 16 h 135"/>
                <a:gd name="T14" fmla="*/ 101 w 129"/>
                <a:gd name="T15" fmla="*/ 0 h 135"/>
                <a:gd name="T16" fmla="*/ 27 w 129"/>
                <a:gd name="T17" fmla="*/ 0 h 135"/>
                <a:gd name="T18" fmla="*/ 27 w 129"/>
                <a:gd name="T19" fmla="*/ 16 h 135"/>
                <a:gd name="T20" fmla="*/ 22 w 129"/>
                <a:gd name="T21" fmla="*/ 16 h 135"/>
                <a:gd name="T22" fmla="*/ 17 w 129"/>
                <a:gd name="T23" fmla="*/ 10 h 135"/>
                <a:gd name="T24" fmla="*/ 12 w 129"/>
                <a:gd name="T25" fmla="*/ 10 h 135"/>
                <a:gd name="T26" fmla="*/ 1 w 129"/>
                <a:gd name="T27" fmla="*/ 21 h 135"/>
                <a:gd name="T28" fmla="*/ 1 w 129"/>
                <a:gd name="T29" fmla="*/ 26 h 135"/>
                <a:gd name="T30" fmla="*/ 46 w 129"/>
                <a:gd name="T31" fmla="*/ 92 h 135"/>
                <a:gd name="T32" fmla="*/ 59 w 129"/>
                <a:gd name="T33" fmla="*/ 98 h 135"/>
                <a:gd name="T34" fmla="*/ 59 w 129"/>
                <a:gd name="T35" fmla="*/ 103 h 135"/>
                <a:gd name="T36" fmla="*/ 54 w 129"/>
                <a:gd name="T37" fmla="*/ 106 h 135"/>
                <a:gd name="T38" fmla="*/ 59 w 129"/>
                <a:gd name="T39" fmla="*/ 108 h 135"/>
                <a:gd name="T40" fmla="*/ 59 w 129"/>
                <a:gd name="T41" fmla="*/ 114 h 135"/>
                <a:gd name="T42" fmla="*/ 54 w 129"/>
                <a:gd name="T43" fmla="*/ 119 h 135"/>
                <a:gd name="T44" fmla="*/ 48 w 129"/>
                <a:gd name="T45" fmla="*/ 124 h 135"/>
                <a:gd name="T46" fmla="*/ 43 w 129"/>
                <a:gd name="T47" fmla="*/ 129 h 135"/>
                <a:gd name="T48" fmla="*/ 49 w 129"/>
                <a:gd name="T49" fmla="*/ 135 h 135"/>
                <a:gd name="T50" fmla="*/ 80 w 129"/>
                <a:gd name="T51" fmla="*/ 135 h 135"/>
                <a:gd name="T52" fmla="*/ 85 w 129"/>
                <a:gd name="T53" fmla="*/ 129 h 135"/>
                <a:gd name="T54" fmla="*/ 80 w 129"/>
                <a:gd name="T55" fmla="*/ 124 h 135"/>
                <a:gd name="T56" fmla="*/ 74 w 129"/>
                <a:gd name="T57" fmla="*/ 119 h 135"/>
                <a:gd name="T58" fmla="*/ 69 w 129"/>
                <a:gd name="T59" fmla="*/ 114 h 135"/>
                <a:gd name="T60" fmla="*/ 69 w 129"/>
                <a:gd name="T61" fmla="*/ 108 h 135"/>
                <a:gd name="T62" fmla="*/ 75 w 129"/>
                <a:gd name="T63" fmla="*/ 106 h 135"/>
                <a:gd name="T64" fmla="*/ 69 w 129"/>
                <a:gd name="T65" fmla="*/ 103 h 135"/>
                <a:gd name="T66" fmla="*/ 69 w 129"/>
                <a:gd name="T67" fmla="*/ 98 h 135"/>
                <a:gd name="T68" fmla="*/ 83 w 129"/>
                <a:gd name="T69" fmla="*/ 92 h 135"/>
                <a:gd name="T70" fmla="*/ 101 w 129"/>
                <a:gd name="T71" fmla="*/ 21 h 135"/>
                <a:gd name="T72" fmla="*/ 107 w 129"/>
                <a:gd name="T73" fmla="*/ 21 h 135"/>
                <a:gd name="T74" fmla="*/ 112 w 129"/>
                <a:gd name="T75" fmla="*/ 16 h 135"/>
                <a:gd name="T76" fmla="*/ 117 w 129"/>
                <a:gd name="T77" fmla="*/ 21 h 135"/>
                <a:gd name="T78" fmla="*/ 117 w 129"/>
                <a:gd name="T79" fmla="*/ 26 h 135"/>
                <a:gd name="T80" fmla="*/ 91 w 129"/>
                <a:gd name="T81" fmla="*/ 71 h 135"/>
                <a:gd name="T82" fmla="*/ 101 w 129"/>
                <a:gd name="T83" fmla="*/ 21 h 135"/>
                <a:gd name="T84" fmla="*/ 36 w 129"/>
                <a:gd name="T85" fmla="*/ 72 h 135"/>
                <a:gd name="T86" fmla="*/ 10 w 129"/>
                <a:gd name="T87" fmla="*/ 27 h 135"/>
                <a:gd name="T88" fmla="*/ 10 w 129"/>
                <a:gd name="T89" fmla="*/ 22 h 135"/>
                <a:gd name="T90" fmla="*/ 15 w 129"/>
                <a:gd name="T91" fmla="*/ 17 h 135"/>
                <a:gd name="T92" fmla="*/ 20 w 129"/>
                <a:gd name="T93" fmla="*/ 22 h 135"/>
                <a:gd name="T94" fmla="*/ 26 w 129"/>
                <a:gd name="T95" fmla="*/ 22 h 135"/>
                <a:gd name="T96" fmla="*/ 36 w 129"/>
                <a:gd name="T97" fmla="*/ 7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" h="135">
                  <a:moveTo>
                    <a:pt x="83" y="92"/>
                  </a:moveTo>
                  <a:cubicBezTo>
                    <a:pt x="129" y="63"/>
                    <a:pt x="127" y="26"/>
                    <a:pt x="127" y="26"/>
                  </a:cubicBezTo>
                  <a:cubicBezTo>
                    <a:pt x="127" y="21"/>
                    <a:pt x="127" y="21"/>
                    <a:pt x="127" y="21"/>
                  </a:cubicBezTo>
                  <a:cubicBezTo>
                    <a:pt x="127" y="21"/>
                    <a:pt x="128" y="10"/>
                    <a:pt x="117" y="10"/>
                  </a:cubicBezTo>
                  <a:cubicBezTo>
                    <a:pt x="114" y="10"/>
                    <a:pt x="112" y="10"/>
                    <a:pt x="112" y="10"/>
                  </a:cubicBezTo>
                  <a:cubicBezTo>
                    <a:pt x="107" y="10"/>
                    <a:pt x="107" y="16"/>
                    <a:pt x="107" y="16"/>
                  </a:cubicBezTo>
                  <a:cubicBezTo>
                    <a:pt x="107" y="16"/>
                    <a:pt x="104" y="16"/>
                    <a:pt x="101" y="16"/>
                  </a:cubicBezTo>
                  <a:cubicBezTo>
                    <a:pt x="101" y="12"/>
                    <a:pt x="101" y="0"/>
                    <a:pt x="101" y="0"/>
                  </a:cubicBezTo>
                  <a:cubicBezTo>
                    <a:pt x="56" y="7"/>
                    <a:pt x="27" y="0"/>
                    <a:pt x="27" y="0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3" y="16"/>
                    <a:pt x="22" y="16"/>
                    <a:pt x="22" y="16"/>
                  </a:cubicBezTo>
                  <a:cubicBezTo>
                    <a:pt x="22" y="16"/>
                    <a:pt x="22" y="10"/>
                    <a:pt x="17" y="10"/>
                  </a:cubicBezTo>
                  <a:cubicBezTo>
                    <a:pt x="17" y="10"/>
                    <a:pt x="15" y="10"/>
                    <a:pt x="12" y="10"/>
                  </a:cubicBezTo>
                  <a:cubicBezTo>
                    <a:pt x="1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6" y="92"/>
                  </a:cubicBezTo>
                  <a:cubicBezTo>
                    <a:pt x="46" y="92"/>
                    <a:pt x="52" y="98"/>
                    <a:pt x="59" y="98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3"/>
                    <a:pt x="54" y="106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4" y="119"/>
                  </a:cubicBezTo>
                  <a:cubicBezTo>
                    <a:pt x="54" y="124"/>
                    <a:pt x="48" y="124"/>
                    <a:pt x="48" y="124"/>
                  </a:cubicBezTo>
                  <a:cubicBezTo>
                    <a:pt x="48" y="124"/>
                    <a:pt x="43" y="125"/>
                    <a:pt x="43" y="129"/>
                  </a:cubicBezTo>
                  <a:cubicBezTo>
                    <a:pt x="43" y="129"/>
                    <a:pt x="42" y="135"/>
                    <a:pt x="49" y="135"/>
                  </a:cubicBezTo>
                  <a:cubicBezTo>
                    <a:pt x="56" y="135"/>
                    <a:pt x="80" y="135"/>
                    <a:pt x="80" y="135"/>
                  </a:cubicBezTo>
                  <a:cubicBezTo>
                    <a:pt x="85" y="135"/>
                    <a:pt x="85" y="129"/>
                    <a:pt x="85" y="129"/>
                  </a:cubicBezTo>
                  <a:cubicBezTo>
                    <a:pt x="85" y="129"/>
                    <a:pt x="85" y="124"/>
                    <a:pt x="80" y="124"/>
                  </a:cubicBezTo>
                  <a:cubicBezTo>
                    <a:pt x="74" y="124"/>
                    <a:pt x="74" y="119"/>
                    <a:pt x="74" y="119"/>
                  </a:cubicBezTo>
                  <a:cubicBezTo>
                    <a:pt x="74" y="119"/>
                    <a:pt x="69" y="119"/>
                    <a:pt x="69" y="114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69" y="108"/>
                    <a:pt x="75" y="109"/>
                    <a:pt x="75" y="106"/>
                  </a:cubicBezTo>
                  <a:cubicBezTo>
                    <a:pt x="75" y="103"/>
                    <a:pt x="69" y="103"/>
                    <a:pt x="69" y="103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5" y="98"/>
                    <a:pt x="79" y="96"/>
                    <a:pt x="83" y="92"/>
                  </a:cubicBezTo>
                  <a:close/>
                  <a:moveTo>
                    <a:pt x="101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2" y="16"/>
                    <a:pt x="112" y="16"/>
                  </a:cubicBezTo>
                  <a:cubicBezTo>
                    <a:pt x="117" y="16"/>
                    <a:pt x="117" y="21"/>
                    <a:pt x="117" y="21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6" y="47"/>
                    <a:pt x="91" y="71"/>
                  </a:cubicBezTo>
                  <a:cubicBezTo>
                    <a:pt x="96" y="61"/>
                    <a:pt x="101" y="38"/>
                    <a:pt x="101" y="21"/>
                  </a:cubicBezTo>
                  <a:close/>
                  <a:moveTo>
                    <a:pt x="36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7"/>
                    <a:pt x="15" y="17"/>
                  </a:cubicBezTo>
                  <a:cubicBezTo>
                    <a:pt x="15" y="17"/>
                    <a:pt x="15" y="22"/>
                    <a:pt x="20" y="22"/>
                  </a:cubicBezTo>
                  <a:cubicBezTo>
                    <a:pt x="20" y="22"/>
                    <a:pt x="24" y="22"/>
                    <a:pt x="26" y="22"/>
                  </a:cubicBezTo>
                  <a:cubicBezTo>
                    <a:pt x="26" y="39"/>
                    <a:pt x="30" y="62"/>
                    <a:pt x="36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642328" y="3848100"/>
              <a:ext cx="882924" cy="655224"/>
              <a:chOff x="5129089" y="3156352"/>
              <a:chExt cx="474198" cy="351905"/>
            </a:xfrm>
            <a:solidFill>
              <a:srgbClr val="45C1A4"/>
            </a:solidFill>
          </p:grpSpPr>
          <p:sp>
            <p:nvSpPr>
              <p:cNvPr id="47" name="Freeform 66"/>
              <p:cNvSpPr>
                <a:spLocks noEditPoints="1"/>
              </p:cNvSpPr>
              <p:nvPr/>
            </p:nvSpPr>
            <p:spPr bwMode="auto">
              <a:xfrm>
                <a:off x="5139073" y="3156352"/>
                <a:ext cx="459224" cy="279527"/>
              </a:xfrm>
              <a:custGeom>
                <a:avLst/>
                <a:gdLst>
                  <a:gd name="T0" fmla="*/ 184 w 184"/>
                  <a:gd name="T1" fmla="*/ 0 h 112"/>
                  <a:gd name="T2" fmla="*/ 0 w 184"/>
                  <a:gd name="T3" fmla="*/ 0 h 112"/>
                  <a:gd name="T4" fmla="*/ 0 w 184"/>
                  <a:gd name="T5" fmla="*/ 112 h 112"/>
                  <a:gd name="T6" fmla="*/ 184 w 184"/>
                  <a:gd name="T7" fmla="*/ 112 h 112"/>
                  <a:gd name="T8" fmla="*/ 184 w 184"/>
                  <a:gd name="T9" fmla="*/ 0 h 112"/>
                  <a:gd name="T10" fmla="*/ 176 w 184"/>
                  <a:gd name="T11" fmla="*/ 102 h 112"/>
                  <a:gd name="T12" fmla="*/ 8 w 184"/>
                  <a:gd name="T13" fmla="*/ 102 h 112"/>
                  <a:gd name="T14" fmla="*/ 8 w 184"/>
                  <a:gd name="T15" fmla="*/ 8 h 112"/>
                  <a:gd name="T16" fmla="*/ 176 w 184"/>
                  <a:gd name="T17" fmla="*/ 8 h 112"/>
                  <a:gd name="T18" fmla="*/ 176 w 184"/>
                  <a:gd name="T19" fmla="*/ 10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12">
                    <a:moveTo>
                      <a:pt x="184" y="0"/>
                    </a:moveTo>
                    <a:lnTo>
                      <a:pt x="0" y="0"/>
                    </a:lnTo>
                    <a:lnTo>
                      <a:pt x="0" y="112"/>
                    </a:lnTo>
                    <a:lnTo>
                      <a:pt x="184" y="112"/>
                    </a:lnTo>
                    <a:lnTo>
                      <a:pt x="184" y="0"/>
                    </a:lnTo>
                    <a:close/>
                    <a:moveTo>
                      <a:pt x="176" y="102"/>
                    </a:moveTo>
                    <a:lnTo>
                      <a:pt x="8" y="102"/>
                    </a:lnTo>
                    <a:lnTo>
                      <a:pt x="8" y="8"/>
                    </a:lnTo>
                    <a:lnTo>
                      <a:pt x="176" y="8"/>
                    </a:lnTo>
                    <a:lnTo>
                      <a:pt x="176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48" name="Freeform 67"/>
              <p:cNvSpPr>
                <a:spLocks/>
              </p:cNvSpPr>
              <p:nvPr/>
            </p:nvSpPr>
            <p:spPr bwMode="auto">
              <a:xfrm>
                <a:off x="5129089" y="3448358"/>
                <a:ext cx="474198" cy="59899"/>
              </a:xfrm>
              <a:custGeom>
                <a:avLst/>
                <a:gdLst>
                  <a:gd name="T0" fmla="*/ 190 w 190"/>
                  <a:gd name="T1" fmla="*/ 16 h 24"/>
                  <a:gd name="T2" fmla="*/ 188 w 190"/>
                  <a:gd name="T3" fmla="*/ 0 h 24"/>
                  <a:gd name="T4" fmla="*/ 3 w 190"/>
                  <a:gd name="T5" fmla="*/ 0 h 24"/>
                  <a:gd name="T6" fmla="*/ 0 w 190"/>
                  <a:gd name="T7" fmla="*/ 16 h 24"/>
                  <a:gd name="T8" fmla="*/ 0 w 190"/>
                  <a:gd name="T9" fmla="*/ 16 h 24"/>
                  <a:gd name="T10" fmla="*/ 0 w 190"/>
                  <a:gd name="T11" fmla="*/ 24 h 24"/>
                  <a:gd name="T12" fmla="*/ 190 w 190"/>
                  <a:gd name="T13" fmla="*/ 24 h 24"/>
                  <a:gd name="T14" fmla="*/ 190 w 190"/>
                  <a:gd name="T15" fmla="*/ 16 h 24"/>
                  <a:gd name="T16" fmla="*/ 190 w 190"/>
                  <a:gd name="T1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4">
                    <a:moveTo>
                      <a:pt x="190" y="16"/>
                    </a:moveTo>
                    <a:lnTo>
                      <a:pt x="188" y="0"/>
                    </a:lnTo>
                    <a:lnTo>
                      <a:pt x="3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24"/>
                    </a:lnTo>
                    <a:lnTo>
                      <a:pt x="190" y="24"/>
                    </a:lnTo>
                    <a:lnTo>
                      <a:pt x="190" y="16"/>
                    </a:lnTo>
                    <a:lnTo>
                      <a:pt x="19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2230941" y="5020731"/>
              <a:ext cx="292053" cy="366189"/>
              <a:chOff x="5106627" y="2260366"/>
              <a:chExt cx="324452" cy="406813"/>
            </a:xfrm>
            <a:solidFill>
              <a:schemeClr val="bg1"/>
            </a:solidFill>
          </p:grpSpPr>
          <p:sp>
            <p:nvSpPr>
              <p:cNvPr id="50" name="Freeform 80"/>
              <p:cNvSpPr>
                <a:spLocks/>
              </p:cNvSpPr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1" name="Freeform 81"/>
              <p:cNvSpPr>
                <a:spLocks/>
              </p:cNvSpPr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2" name="Freeform 82"/>
              <p:cNvSpPr>
                <a:spLocks/>
              </p:cNvSpPr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53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232555" y="1413187"/>
              <a:ext cx="275577" cy="298543"/>
              <a:chOff x="6941027" y="4788593"/>
              <a:chExt cx="359392" cy="389342"/>
            </a:xfrm>
            <a:solidFill>
              <a:schemeClr val="bg1"/>
            </a:solidFill>
          </p:grpSpPr>
          <p:sp>
            <p:nvSpPr>
              <p:cNvPr id="61" name="Freeform 132"/>
              <p:cNvSpPr>
                <a:spLocks/>
              </p:cNvSpPr>
              <p:nvPr/>
            </p:nvSpPr>
            <p:spPr bwMode="auto">
              <a:xfrm>
                <a:off x="7018395" y="4880936"/>
                <a:ext cx="204654" cy="207151"/>
              </a:xfrm>
              <a:custGeom>
                <a:avLst/>
                <a:gdLst>
                  <a:gd name="T0" fmla="*/ 0 w 82"/>
                  <a:gd name="T1" fmla="*/ 29 h 83"/>
                  <a:gd name="T2" fmla="*/ 58 w 82"/>
                  <a:gd name="T3" fmla="*/ 29 h 83"/>
                  <a:gd name="T4" fmla="*/ 58 w 82"/>
                  <a:gd name="T5" fmla="*/ 83 h 83"/>
                  <a:gd name="T6" fmla="*/ 82 w 82"/>
                  <a:gd name="T7" fmla="*/ 83 h 83"/>
                  <a:gd name="T8" fmla="*/ 82 w 82"/>
                  <a:gd name="T9" fmla="*/ 0 h 83"/>
                  <a:gd name="T10" fmla="*/ 0 w 82"/>
                  <a:gd name="T11" fmla="*/ 0 h 83"/>
                  <a:gd name="T12" fmla="*/ 0 w 82"/>
                  <a:gd name="T13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83">
                    <a:moveTo>
                      <a:pt x="0" y="29"/>
                    </a:moveTo>
                    <a:lnTo>
                      <a:pt x="58" y="29"/>
                    </a:lnTo>
                    <a:lnTo>
                      <a:pt x="58" y="83"/>
                    </a:lnTo>
                    <a:lnTo>
                      <a:pt x="82" y="83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2" name="Freeform 133"/>
              <p:cNvSpPr>
                <a:spLocks/>
              </p:cNvSpPr>
              <p:nvPr/>
            </p:nvSpPr>
            <p:spPr bwMode="auto">
              <a:xfrm>
                <a:off x="7093268" y="4788593"/>
                <a:ext cx="207151" cy="204654"/>
              </a:xfrm>
              <a:custGeom>
                <a:avLst/>
                <a:gdLst>
                  <a:gd name="T0" fmla="*/ 0 w 83"/>
                  <a:gd name="T1" fmla="*/ 0 h 82"/>
                  <a:gd name="T2" fmla="*/ 0 w 83"/>
                  <a:gd name="T3" fmla="*/ 29 h 82"/>
                  <a:gd name="T4" fmla="*/ 59 w 83"/>
                  <a:gd name="T5" fmla="*/ 29 h 82"/>
                  <a:gd name="T6" fmla="*/ 59 w 83"/>
                  <a:gd name="T7" fmla="*/ 82 h 82"/>
                  <a:gd name="T8" fmla="*/ 83 w 83"/>
                  <a:gd name="T9" fmla="*/ 82 h 82"/>
                  <a:gd name="T10" fmla="*/ 83 w 83"/>
                  <a:gd name="T11" fmla="*/ 0 h 82"/>
                  <a:gd name="T12" fmla="*/ 0 w 83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82">
                    <a:moveTo>
                      <a:pt x="0" y="0"/>
                    </a:moveTo>
                    <a:lnTo>
                      <a:pt x="0" y="29"/>
                    </a:lnTo>
                    <a:lnTo>
                      <a:pt x="59" y="29"/>
                    </a:lnTo>
                    <a:lnTo>
                      <a:pt x="59" y="82"/>
                    </a:lnTo>
                    <a:lnTo>
                      <a:pt x="83" y="82"/>
                    </a:lnTo>
                    <a:lnTo>
                      <a:pt x="8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3" name="Rectangle 134"/>
              <p:cNvSpPr>
                <a:spLocks noChangeArrowheads="1"/>
              </p:cNvSpPr>
              <p:nvPr/>
            </p:nvSpPr>
            <p:spPr bwMode="auto">
              <a:xfrm>
                <a:off x="6941027" y="4970784"/>
                <a:ext cx="207151" cy="20715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2503770" y="3124635"/>
              <a:ext cx="311588" cy="351444"/>
              <a:chOff x="5513440" y="1766202"/>
              <a:chExt cx="429274" cy="484183"/>
            </a:xfrm>
            <a:solidFill>
              <a:srgbClr val="45C1A4"/>
            </a:solidFill>
          </p:grpSpPr>
          <p:sp>
            <p:nvSpPr>
              <p:cNvPr id="65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6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67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577623" y="5468977"/>
              <a:ext cx="353693" cy="351660"/>
              <a:chOff x="2306360" y="1306978"/>
              <a:chExt cx="434268" cy="431771"/>
            </a:xfrm>
            <a:solidFill>
              <a:srgbClr val="45C1A4"/>
            </a:solidFill>
          </p:grpSpPr>
          <p:sp>
            <p:nvSpPr>
              <p:cNvPr id="76" name="Freeform 8"/>
              <p:cNvSpPr>
                <a:spLocks/>
              </p:cNvSpPr>
              <p:nvPr/>
            </p:nvSpPr>
            <p:spPr bwMode="auto">
              <a:xfrm>
                <a:off x="2306360" y="1623943"/>
                <a:ext cx="114806" cy="114806"/>
              </a:xfrm>
              <a:custGeom>
                <a:avLst/>
                <a:gdLst>
                  <a:gd name="T0" fmla="*/ 21 w 46"/>
                  <a:gd name="T1" fmla="*/ 0 h 46"/>
                  <a:gd name="T2" fmla="*/ 0 w 46"/>
                  <a:gd name="T3" fmla="*/ 46 h 46"/>
                  <a:gd name="T4" fmla="*/ 46 w 46"/>
                  <a:gd name="T5" fmla="*/ 25 h 46"/>
                  <a:gd name="T6" fmla="*/ 46 w 46"/>
                  <a:gd name="T7" fmla="*/ 26 h 46"/>
                  <a:gd name="T8" fmla="*/ 21 w 46"/>
                  <a:gd name="T9" fmla="*/ 0 h 46"/>
                  <a:gd name="T10" fmla="*/ 21 w 46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6">
                    <a:moveTo>
                      <a:pt x="21" y="0"/>
                    </a:moveTo>
                    <a:lnTo>
                      <a:pt x="0" y="46"/>
                    </a:lnTo>
                    <a:lnTo>
                      <a:pt x="46" y="25"/>
                    </a:lnTo>
                    <a:lnTo>
                      <a:pt x="46" y="26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7" name="Freeform 9"/>
              <p:cNvSpPr>
                <a:spLocks/>
              </p:cNvSpPr>
              <p:nvPr/>
            </p:nvSpPr>
            <p:spPr bwMode="auto">
              <a:xfrm>
                <a:off x="2371251" y="1344415"/>
                <a:ext cx="289511" cy="292007"/>
              </a:xfrm>
              <a:custGeom>
                <a:avLst/>
                <a:gdLst>
                  <a:gd name="T0" fmla="*/ 105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5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5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8" name="Freeform 10"/>
              <p:cNvSpPr>
                <a:spLocks/>
              </p:cNvSpPr>
              <p:nvPr/>
            </p:nvSpPr>
            <p:spPr bwMode="auto">
              <a:xfrm>
                <a:off x="2411183" y="1384348"/>
                <a:ext cx="289511" cy="292007"/>
              </a:xfrm>
              <a:custGeom>
                <a:avLst/>
                <a:gdLst>
                  <a:gd name="T0" fmla="*/ 107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7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7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79" name="Freeform 11"/>
              <p:cNvSpPr>
                <a:spLocks/>
              </p:cNvSpPr>
              <p:nvPr/>
            </p:nvSpPr>
            <p:spPr bwMode="auto">
              <a:xfrm>
                <a:off x="2653275" y="1306978"/>
                <a:ext cx="87353" cy="87353"/>
              </a:xfrm>
              <a:custGeom>
                <a:avLst/>
                <a:gdLst>
                  <a:gd name="T0" fmla="*/ 17 w 26"/>
                  <a:gd name="T1" fmla="*/ 8 h 26"/>
                  <a:gd name="T2" fmla="*/ 0 w 26"/>
                  <a:gd name="T3" fmla="*/ 7 h 26"/>
                  <a:gd name="T4" fmla="*/ 19 w 26"/>
                  <a:gd name="T5" fmla="*/ 26 h 26"/>
                  <a:gd name="T6" fmla="*/ 17 w 26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6">
                    <a:moveTo>
                      <a:pt x="17" y="8"/>
                    </a:moveTo>
                    <a:cubicBezTo>
                      <a:pt x="9" y="0"/>
                      <a:pt x="0" y="7"/>
                      <a:pt x="0" y="7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6" y="17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87" name="Freeform 45"/>
            <p:cNvSpPr>
              <a:spLocks noEditPoints="1"/>
            </p:cNvSpPr>
            <p:nvPr/>
          </p:nvSpPr>
          <p:spPr bwMode="auto">
            <a:xfrm>
              <a:off x="557411" y="5920071"/>
              <a:ext cx="331917" cy="428060"/>
            </a:xfrm>
            <a:custGeom>
              <a:avLst/>
              <a:gdLst>
                <a:gd name="T0" fmla="*/ 104 w 109"/>
                <a:gd name="T1" fmla="*/ 67 h 141"/>
                <a:gd name="T2" fmla="*/ 96 w 109"/>
                <a:gd name="T3" fmla="*/ 67 h 141"/>
                <a:gd name="T4" fmla="*/ 96 w 109"/>
                <a:gd name="T5" fmla="*/ 44 h 141"/>
                <a:gd name="T6" fmla="*/ 84 w 109"/>
                <a:gd name="T7" fmla="*/ 13 h 141"/>
                <a:gd name="T8" fmla="*/ 55 w 109"/>
                <a:gd name="T9" fmla="*/ 0 h 141"/>
                <a:gd name="T10" fmla="*/ 25 w 109"/>
                <a:gd name="T11" fmla="*/ 13 h 141"/>
                <a:gd name="T12" fmla="*/ 13 w 109"/>
                <a:gd name="T13" fmla="*/ 44 h 141"/>
                <a:gd name="T14" fmla="*/ 13 w 109"/>
                <a:gd name="T15" fmla="*/ 67 h 141"/>
                <a:gd name="T16" fmla="*/ 6 w 109"/>
                <a:gd name="T17" fmla="*/ 67 h 141"/>
                <a:gd name="T18" fmla="*/ 0 w 109"/>
                <a:gd name="T19" fmla="*/ 73 h 141"/>
                <a:gd name="T20" fmla="*/ 0 w 109"/>
                <a:gd name="T21" fmla="*/ 136 h 141"/>
                <a:gd name="T22" fmla="*/ 6 w 109"/>
                <a:gd name="T23" fmla="*/ 141 h 141"/>
                <a:gd name="T24" fmla="*/ 104 w 109"/>
                <a:gd name="T25" fmla="*/ 141 h 141"/>
                <a:gd name="T26" fmla="*/ 109 w 109"/>
                <a:gd name="T27" fmla="*/ 136 h 141"/>
                <a:gd name="T28" fmla="*/ 109 w 109"/>
                <a:gd name="T29" fmla="*/ 73 h 141"/>
                <a:gd name="T30" fmla="*/ 104 w 109"/>
                <a:gd name="T31" fmla="*/ 67 h 141"/>
                <a:gd name="T32" fmla="*/ 67 w 109"/>
                <a:gd name="T33" fmla="*/ 124 h 141"/>
                <a:gd name="T34" fmla="*/ 55 w 109"/>
                <a:gd name="T35" fmla="*/ 136 h 141"/>
                <a:gd name="T36" fmla="*/ 43 w 109"/>
                <a:gd name="T37" fmla="*/ 124 h 141"/>
                <a:gd name="T38" fmla="*/ 43 w 109"/>
                <a:gd name="T39" fmla="*/ 102 h 141"/>
                <a:gd name="T40" fmla="*/ 55 w 109"/>
                <a:gd name="T41" fmla="*/ 90 h 141"/>
                <a:gd name="T42" fmla="*/ 67 w 109"/>
                <a:gd name="T43" fmla="*/ 102 h 141"/>
                <a:gd name="T44" fmla="*/ 67 w 109"/>
                <a:gd name="T45" fmla="*/ 124 h 141"/>
                <a:gd name="T46" fmla="*/ 77 w 109"/>
                <a:gd name="T47" fmla="*/ 67 h 141"/>
                <a:gd name="T48" fmla="*/ 33 w 109"/>
                <a:gd name="T49" fmla="*/ 67 h 141"/>
                <a:gd name="T50" fmla="*/ 33 w 109"/>
                <a:gd name="T51" fmla="*/ 44 h 141"/>
                <a:gd name="T52" fmla="*/ 39 w 109"/>
                <a:gd name="T53" fmla="*/ 26 h 141"/>
                <a:gd name="T54" fmla="*/ 55 w 109"/>
                <a:gd name="T55" fmla="*/ 19 h 141"/>
                <a:gd name="T56" fmla="*/ 70 w 109"/>
                <a:gd name="T57" fmla="*/ 26 h 141"/>
                <a:gd name="T58" fmla="*/ 77 w 109"/>
                <a:gd name="T59" fmla="*/ 44 h 141"/>
                <a:gd name="T60" fmla="*/ 77 w 109"/>
                <a:gd name="T61" fmla="*/ 6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1">
                  <a:moveTo>
                    <a:pt x="104" y="67"/>
                  </a:moveTo>
                  <a:cubicBezTo>
                    <a:pt x="96" y="67"/>
                    <a:pt x="96" y="67"/>
                    <a:pt x="96" y="67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5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8" y="21"/>
                    <a:pt x="13" y="32"/>
                    <a:pt x="13" y="44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3" y="67"/>
                    <a:pt x="0" y="70"/>
                    <a:pt x="0" y="73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3" y="141"/>
                    <a:pt x="6" y="141"/>
                  </a:cubicBezTo>
                  <a:cubicBezTo>
                    <a:pt x="104" y="141"/>
                    <a:pt x="104" y="141"/>
                    <a:pt x="104" y="141"/>
                  </a:cubicBezTo>
                  <a:cubicBezTo>
                    <a:pt x="107" y="141"/>
                    <a:pt x="109" y="139"/>
                    <a:pt x="109" y="136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7" y="67"/>
                    <a:pt x="104" y="67"/>
                  </a:cubicBezTo>
                  <a:close/>
                  <a:moveTo>
                    <a:pt x="67" y="124"/>
                  </a:moveTo>
                  <a:cubicBezTo>
                    <a:pt x="67" y="130"/>
                    <a:pt x="61" y="136"/>
                    <a:pt x="55" y="136"/>
                  </a:cubicBezTo>
                  <a:cubicBezTo>
                    <a:pt x="48" y="136"/>
                    <a:pt x="43" y="130"/>
                    <a:pt x="43" y="124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3" y="95"/>
                    <a:pt x="48" y="90"/>
                    <a:pt x="55" y="90"/>
                  </a:cubicBezTo>
                  <a:cubicBezTo>
                    <a:pt x="61" y="90"/>
                    <a:pt x="67" y="95"/>
                    <a:pt x="67" y="102"/>
                  </a:cubicBezTo>
                  <a:lnTo>
                    <a:pt x="67" y="124"/>
                  </a:lnTo>
                  <a:close/>
                  <a:moveTo>
                    <a:pt x="77" y="67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37"/>
                    <a:pt x="35" y="31"/>
                    <a:pt x="39" y="26"/>
                  </a:cubicBezTo>
                  <a:cubicBezTo>
                    <a:pt x="44" y="22"/>
                    <a:pt x="49" y="19"/>
                    <a:pt x="55" y="19"/>
                  </a:cubicBezTo>
                  <a:cubicBezTo>
                    <a:pt x="61" y="19"/>
                    <a:pt x="66" y="22"/>
                    <a:pt x="70" y="26"/>
                  </a:cubicBezTo>
                  <a:cubicBezTo>
                    <a:pt x="74" y="31"/>
                    <a:pt x="77" y="37"/>
                    <a:pt x="77" y="44"/>
                  </a:cubicBezTo>
                  <a:lnTo>
                    <a:pt x="77" y="67"/>
                  </a:ln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88" name="Group 87"/>
            <p:cNvGrpSpPr/>
            <p:nvPr/>
          </p:nvGrpSpPr>
          <p:grpSpPr>
            <a:xfrm>
              <a:off x="2409634" y="4213226"/>
              <a:ext cx="405724" cy="399285"/>
              <a:chOff x="1587575" y="2265358"/>
              <a:chExt cx="314468" cy="309477"/>
            </a:xfrm>
            <a:solidFill>
              <a:srgbClr val="45C1A4"/>
            </a:solidFill>
          </p:grpSpPr>
          <p:sp>
            <p:nvSpPr>
              <p:cNvPr id="89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0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1889760" y="1867286"/>
              <a:ext cx="491763" cy="363233"/>
              <a:chOff x="2563427" y="3717902"/>
              <a:chExt cx="439257" cy="324452"/>
            </a:xfrm>
            <a:solidFill>
              <a:srgbClr val="45C1A4"/>
            </a:solidFill>
          </p:grpSpPr>
          <p:sp>
            <p:nvSpPr>
              <p:cNvPr id="97" name="Freeform 92"/>
              <p:cNvSpPr>
                <a:spLocks/>
              </p:cNvSpPr>
              <p:nvPr/>
            </p:nvSpPr>
            <p:spPr bwMode="auto">
              <a:xfrm>
                <a:off x="2720660" y="3942523"/>
                <a:ext cx="127286" cy="99831"/>
              </a:xfrm>
              <a:custGeom>
                <a:avLst/>
                <a:gdLst>
                  <a:gd name="T0" fmla="*/ 37 w 38"/>
                  <a:gd name="T1" fmla="*/ 10 h 30"/>
                  <a:gd name="T2" fmla="*/ 1 w 38"/>
                  <a:gd name="T3" fmla="*/ 11 h 30"/>
                  <a:gd name="T4" fmla="*/ 1 w 38"/>
                  <a:gd name="T5" fmla="*/ 13 h 30"/>
                  <a:gd name="T6" fmla="*/ 19 w 38"/>
                  <a:gd name="T7" fmla="*/ 30 h 30"/>
                  <a:gd name="T8" fmla="*/ 36 w 38"/>
                  <a:gd name="T9" fmla="*/ 13 h 30"/>
                  <a:gd name="T10" fmla="*/ 37 w 38"/>
                  <a:gd name="T11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30">
                    <a:moveTo>
                      <a:pt x="37" y="10"/>
                    </a:moveTo>
                    <a:cubicBezTo>
                      <a:pt x="26" y="1"/>
                      <a:pt x="12" y="0"/>
                      <a:pt x="1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8" y="11"/>
                      <a:pt x="37" y="11"/>
                      <a:pt x="3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8" name="Freeform 93"/>
              <p:cNvSpPr>
                <a:spLocks/>
              </p:cNvSpPr>
              <p:nvPr/>
            </p:nvSpPr>
            <p:spPr bwMode="auto">
              <a:xfrm>
                <a:off x="2638300" y="3830213"/>
                <a:ext cx="292007" cy="129781"/>
              </a:xfrm>
              <a:custGeom>
                <a:avLst/>
                <a:gdLst>
                  <a:gd name="T0" fmla="*/ 87 w 88"/>
                  <a:gd name="T1" fmla="*/ 23 h 39"/>
                  <a:gd name="T2" fmla="*/ 0 w 88"/>
                  <a:gd name="T3" fmla="*/ 24 h 39"/>
                  <a:gd name="T4" fmla="*/ 0 w 88"/>
                  <a:gd name="T5" fmla="*/ 26 h 39"/>
                  <a:gd name="T6" fmla="*/ 13 w 88"/>
                  <a:gd name="T7" fmla="*/ 38 h 39"/>
                  <a:gd name="T8" fmla="*/ 15 w 88"/>
                  <a:gd name="T9" fmla="*/ 38 h 39"/>
                  <a:gd name="T10" fmla="*/ 73 w 88"/>
                  <a:gd name="T11" fmla="*/ 38 h 39"/>
                  <a:gd name="T12" fmla="*/ 75 w 88"/>
                  <a:gd name="T13" fmla="*/ 38 h 39"/>
                  <a:gd name="T14" fmla="*/ 88 w 88"/>
                  <a:gd name="T15" fmla="*/ 26 h 39"/>
                  <a:gd name="T16" fmla="*/ 88 w 88"/>
                  <a:gd name="T17" fmla="*/ 26 h 39"/>
                  <a:gd name="T18" fmla="*/ 88 w 88"/>
                  <a:gd name="T19" fmla="*/ 24 h 39"/>
                  <a:gd name="T20" fmla="*/ 87 w 88"/>
                  <a:gd name="T21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39">
                    <a:moveTo>
                      <a:pt x="87" y="23"/>
                    </a:moveTo>
                    <a:cubicBezTo>
                      <a:pt x="63" y="0"/>
                      <a:pt x="24" y="0"/>
                      <a:pt x="0" y="24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9"/>
                      <a:pt x="14" y="39"/>
                      <a:pt x="15" y="38"/>
                    </a:cubicBezTo>
                    <a:cubicBezTo>
                      <a:pt x="31" y="22"/>
                      <a:pt x="57" y="22"/>
                      <a:pt x="73" y="38"/>
                    </a:cubicBezTo>
                    <a:cubicBezTo>
                      <a:pt x="74" y="39"/>
                      <a:pt x="75" y="39"/>
                      <a:pt x="75" y="38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4"/>
                    </a:cubicBezTo>
                    <a:lnTo>
                      <a:pt x="8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9" name="Freeform 94"/>
              <p:cNvSpPr>
                <a:spLocks/>
              </p:cNvSpPr>
              <p:nvPr/>
            </p:nvSpPr>
            <p:spPr bwMode="auto">
              <a:xfrm>
                <a:off x="2563427" y="3717902"/>
                <a:ext cx="439257" cy="169713"/>
              </a:xfrm>
              <a:custGeom>
                <a:avLst/>
                <a:gdLst>
                  <a:gd name="T0" fmla="*/ 131 w 132"/>
                  <a:gd name="T1" fmla="*/ 36 h 51"/>
                  <a:gd name="T2" fmla="*/ 131 w 132"/>
                  <a:gd name="T3" fmla="*/ 36 h 51"/>
                  <a:gd name="T4" fmla="*/ 1 w 132"/>
                  <a:gd name="T5" fmla="*/ 36 h 51"/>
                  <a:gd name="T6" fmla="*/ 1 w 132"/>
                  <a:gd name="T7" fmla="*/ 38 h 51"/>
                  <a:gd name="T8" fmla="*/ 14 w 132"/>
                  <a:gd name="T9" fmla="*/ 51 h 51"/>
                  <a:gd name="T10" fmla="*/ 16 w 132"/>
                  <a:gd name="T11" fmla="*/ 51 h 51"/>
                  <a:gd name="T12" fmla="*/ 116 w 132"/>
                  <a:gd name="T13" fmla="*/ 51 h 51"/>
                  <a:gd name="T14" fmla="*/ 118 w 132"/>
                  <a:gd name="T15" fmla="*/ 51 h 51"/>
                  <a:gd name="T16" fmla="*/ 131 w 132"/>
                  <a:gd name="T17" fmla="*/ 38 h 51"/>
                  <a:gd name="T18" fmla="*/ 131 w 132"/>
                  <a:gd name="T19" fmla="*/ 38 h 51"/>
                  <a:gd name="T20" fmla="*/ 131 w 132"/>
                  <a:gd name="T21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1" y="36"/>
                    </a:moveTo>
                    <a:cubicBezTo>
                      <a:pt x="131" y="36"/>
                      <a:pt x="131" y="36"/>
                      <a:pt x="131" y="36"/>
                    </a:cubicBezTo>
                    <a:cubicBezTo>
                      <a:pt x="95" y="0"/>
                      <a:pt x="37" y="0"/>
                      <a:pt x="1" y="36"/>
                    </a:cubicBezTo>
                    <a:cubicBezTo>
                      <a:pt x="0" y="37"/>
                      <a:pt x="0" y="37"/>
                      <a:pt x="1" y="38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1"/>
                      <a:pt x="15" y="51"/>
                      <a:pt x="16" y="51"/>
                    </a:cubicBezTo>
                    <a:cubicBezTo>
                      <a:pt x="43" y="23"/>
                      <a:pt x="89" y="23"/>
                      <a:pt x="116" y="51"/>
                    </a:cubicBezTo>
                    <a:cubicBezTo>
                      <a:pt x="117" y="51"/>
                      <a:pt x="118" y="51"/>
                      <a:pt x="118" y="51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2" y="37"/>
                      <a:pt x="132" y="36"/>
                      <a:pt x="131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>
              <a:off x="849381" y="1015570"/>
              <a:ext cx="245397" cy="241503"/>
              <a:chOff x="1587575" y="2265358"/>
              <a:chExt cx="314468" cy="309477"/>
            </a:xfrm>
            <a:solidFill>
              <a:srgbClr val="45C1A4"/>
            </a:solidFill>
          </p:grpSpPr>
          <p:sp>
            <p:nvSpPr>
              <p:cNvPr id="105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6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  <p:sp>
        <p:nvSpPr>
          <p:cNvPr id="107" name="Rounded Rectangle 106"/>
          <p:cNvSpPr/>
          <p:nvPr/>
        </p:nvSpPr>
        <p:spPr>
          <a:xfrm>
            <a:off x="3361283" y="2420887"/>
            <a:ext cx="7416800" cy="1443165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8" name="Text Box 10"/>
          <p:cNvSpPr txBox="1">
            <a:spLocks noChangeArrowheads="1"/>
          </p:cNvSpPr>
          <p:nvPr/>
        </p:nvSpPr>
        <p:spPr bwMode="auto">
          <a:xfrm>
            <a:off x="3563085" y="2667188"/>
            <a:ext cx="6908800" cy="85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定义：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应征者就行为提供具体的案例资料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表现：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通常描述“一次**的经验”、“有一次”、“当时情况”、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“例子”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Text Box 10"/>
          <p:cNvSpPr txBox="1">
            <a:spLocks noChangeArrowheads="1"/>
          </p:cNvSpPr>
          <p:nvPr/>
        </p:nvSpPr>
        <p:spPr bwMode="auto">
          <a:xfrm>
            <a:off x="3563085" y="4366288"/>
            <a:ext cx="7112000" cy="1138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例如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:</a:t>
            </a:r>
          </a:p>
          <a:p>
            <a:pPr lvl="1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能举个例子，说明下当时你是如何应对这个局面的？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请给出一个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你应对客户需求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变化的例子。</a:t>
            </a:r>
          </a:p>
          <a:p>
            <a:pPr lvl="1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给出一个最近你从事的项目或任务的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例子吗？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7" name="组合 126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128" name="组合 127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130" name="矩形 129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31" name="圆角矩形 130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32" name="圆角矩形 131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29" name="矩形 128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35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0">
        <p14:warp dir="i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3361283" y="1796455"/>
            <a:ext cx="4775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/>
            <a:r>
              <a:rPr lang="zh-CN" altLang="en-US" sz="3200" b="1" spc="-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理论</a:t>
            </a:r>
            <a:r>
              <a:rPr lang="zh-CN" altLang="en-US" sz="3200" b="1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式（观点式）问题</a:t>
            </a:r>
            <a:r>
              <a:rPr lang="zh-CN" altLang="zh-CN" sz="3200" b="1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举例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1139824" y="92380"/>
            <a:ext cx="385427" cy="313633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72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281116" y="339284"/>
            <a:ext cx="470584" cy="399641"/>
            <a:chOff x="2950272" y="1314466"/>
            <a:chExt cx="496661" cy="421788"/>
          </a:xfrm>
          <a:solidFill>
            <a:schemeClr val="bg1"/>
          </a:solidFill>
        </p:grpSpPr>
        <p:sp>
          <p:nvSpPr>
            <p:cNvPr id="81" name="Freeform 12"/>
            <p:cNvSpPr>
              <a:spLocks/>
            </p:cNvSpPr>
            <p:nvPr/>
          </p:nvSpPr>
          <p:spPr bwMode="auto">
            <a:xfrm>
              <a:off x="3107507" y="1559052"/>
              <a:ext cx="89848" cy="89848"/>
            </a:xfrm>
            <a:custGeom>
              <a:avLst/>
              <a:gdLst>
                <a:gd name="T0" fmla="*/ 36 w 36"/>
                <a:gd name="T1" fmla="*/ 20 h 36"/>
                <a:gd name="T2" fmla="*/ 16 w 36"/>
                <a:gd name="T3" fmla="*/ 0 h 36"/>
                <a:gd name="T4" fmla="*/ 16 w 36"/>
                <a:gd name="T5" fmla="*/ 0 h 36"/>
                <a:gd name="T6" fmla="*/ 0 w 36"/>
                <a:gd name="T7" fmla="*/ 36 h 36"/>
                <a:gd name="T8" fmla="*/ 36 w 36"/>
                <a:gd name="T9" fmla="*/ 2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36" y="2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0" y="36"/>
                  </a:lnTo>
                  <a:lnTo>
                    <a:pt x="3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Rectangle 13"/>
            <p:cNvSpPr>
              <a:spLocks noChangeArrowheads="1"/>
            </p:cNvSpPr>
            <p:nvPr/>
          </p:nvSpPr>
          <p:spPr bwMode="auto">
            <a:xfrm>
              <a:off x="3197355" y="1608968"/>
              <a:ext cx="2497" cy="249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14"/>
            <p:cNvSpPr>
              <a:spLocks/>
            </p:cNvSpPr>
            <p:nvPr/>
          </p:nvSpPr>
          <p:spPr bwMode="auto">
            <a:xfrm>
              <a:off x="3159917" y="1344415"/>
              <a:ext cx="227117" cy="222125"/>
            </a:xfrm>
            <a:custGeom>
              <a:avLst/>
              <a:gdLst>
                <a:gd name="T0" fmla="*/ 81 w 91"/>
                <a:gd name="T1" fmla="*/ 0 h 89"/>
                <a:gd name="T2" fmla="*/ 0 w 91"/>
                <a:gd name="T3" fmla="*/ 81 h 89"/>
                <a:gd name="T4" fmla="*/ 8 w 91"/>
                <a:gd name="T5" fmla="*/ 89 h 89"/>
                <a:gd name="T6" fmla="*/ 91 w 91"/>
                <a:gd name="T7" fmla="*/ 8 h 89"/>
                <a:gd name="T8" fmla="*/ 81 w 91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89">
                  <a:moveTo>
                    <a:pt x="81" y="0"/>
                  </a:moveTo>
                  <a:lnTo>
                    <a:pt x="0" y="81"/>
                  </a:lnTo>
                  <a:lnTo>
                    <a:pt x="8" y="89"/>
                  </a:lnTo>
                  <a:lnTo>
                    <a:pt x="91" y="8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15"/>
            <p:cNvSpPr>
              <a:spLocks/>
            </p:cNvSpPr>
            <p:nvPr/>
          </p:nvSpPr>
          <p:spPr bwMode="auto">
            <a:xfrm>
              <a:off x="3189867" y="1374365"/>
              <a:ext cx="227117" cy="224620"/>
            </a:xfrm>
            <a:custGeom>
              <a:avLst/>
              <a:gdLst>
                <a:gd name="T0" fmla="*/ 0 w 91"/>
                <a:gd name="T1" fmla="*/ 82 h 90"/>
                <a:gd name="T2" fmla="*/ 8 w 91"/>
                <a:gd name="T3" fmla="*/ 90 h 90"/>
                <a:gd name="T4" fmla="*/ 91 w 91"/>
                <a:gd name="T5" fmla="*/ 8 h 90"/>
                <a:gd name="T6" fmla="*/ 83 w 91"/>
                <a:gd name="T7" fmla="*/ 0 h 90"/>
                <a:gd name="T8" fmla="*/ 0 w 91"/>
                <a:gd name="T9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0">
                  <a:moveTo>
                    <a:pt x="0" y="82"/>
                  </a:moveTo>
                  <a:lnTo>
                    <a:pt x="8" y="90"/>
                  </a:lnTo>
                  <a:lnTo>
                    <a:pt x="91" y="8"/>
                  </a:lnTo>
                  <a:lnTo>
                    <a:pt x="83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16"/>
            <p:cNvSpPr>
              <a:spLocks/>
            </p:cNvSpPr>
            <p:nvPr/>
          </p:nvSpPr>
          <p:spPr bwMode="auto">
            <a:xfrm>
              <a:off x="3377051" y="1314466"/>
              <a:ext cx="69882" cy="64890"/>
            </a:xfrm>
            <a:custGeom>
              <a:avLst/>
              <a:gdLst>
                <a:gd name="T0" fmla="*/ 14 w 21"/>
                <a:gd name="T1" fmla="*/ 6 h 20"/>
                <a:gd name="T2" fmla="*/ 0 w 21"/>
                <a:gd name="T3" fmla="*/ 6 h 20"/>
                <a:gd name="T4" fmla="*/ 15 w 21"/>
                <a:gd name="T5" fmla="*/ 20 h 20"/>
                <a:gd name="T6" fmla="*/ 14 w 21"/>
                <a:gd name="T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4" y="6"/>
                  </a:moveTo>
                  <a:cubicBezTo>
                    <a:pt x="8" y="0"/>
                    <a:pt x="0" y="6"/>
                    <a:pt x="0" y="6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21" y="13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17"/>
            <p:cNvSpPr>
              <a:spLocks/>
            </p:cNvSpPr>
            <p:nvPr/>
          </p:nvSpPr>
          <p:spPr bwMode="auto">
            <a:xfrm>
              <a:off x="2950272" y="1324449"/>
              <a:ext cx="416796" cy="411805"/>
            </a:xfrm>
            <a:custGeom>
              <a:avLst/>
              <a:gdLst>
                <a:gd name="T0" fmla="*/ 147 w 167"/>
                <a:gd name="T1" fmla="*/ 145 h 165"/>
                <a:gd name="T2" fmla="*/ 20 w 167"/>
                <a:gd name="T3" fmla="*/ 145 h 165"/>
                <a:gd name="T4" fmla="*/ 20 w 167"/>
                <a:gd name="T5" fmla="*/ 20 h 165"/>
                <a:gd name="T6" fmla="*/ 139 w 167"/>
                <a:gd name="T7" fmla="*/ 20 h 165"/>
                <a:gd name="T8" fmla="*/ 160 w 167"/>
                <a:gd name="T9" fmla="*/ 0 h 165"/>
                <a:gd name="T10" fmla="*/ 0 w 167"/>
                <a:gd name="T11" fmla="*/ 0 h 165"/>
                <a:gd name="T12" fmla="*/ 0 w 167"/>
                <a:gd name="T13" fmla="*/ 165 h 165"/>
                <a:gd name="T14" fmla="*/ 167 w 167"/>
                <a:gd name="T15" fmla="*/ 165 h 165"/>
                <a:gd name="T16" fmla="*/ 167 w 167"/>
                <a:gd name="T17" fmla="*/ 61 h 165"/>
                <a:gd name="T18" fmla="*/ 147 w 167"/>
                <a:gd name="T19" fmla="*/ 81 h 165"/>
                <a:gd name="T20" fmla="*/ 147 w 167"/>
                <a:gd name="T21" fmla="*/ 14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7" y="145"/>
                  </a:moveTo>
                  <a:lnTo>
                    <a:pt x="20" y="145"/>
                  </a:lnTo>
                  <a:lnTo>
                    <a:pt x="20" y="20"/>
                  </a:lnTo>
                  <a:lnTo>
                    <a:pt x="139" y="20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167" y="165"/>
                  </a:lnTo>
                  <a:lnTo>
                    <a:pt x="167" y="61"/>
                  </a:lnTo>
                  <a:lnTo>
                    <a:pt x="147" y="81"/>
                  </a:lnTo>
                  <a:lnTo>
                    <a:pt x="147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3361283" y="2420888"/>
            <a:ext cx="7416800" cy="1368152"/>
          </a:xfrm>
          <a:prstGeom prst="roundRect">
            <a:avLst>
              <a:gd name="adj" fmla="val 5186"/>
            </a:avLst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8" name="Text Box 10"/>
          <p:cNvSpPr txBox="1">
            <a:spLocks noChangeArrowheads="1"/>
          </p:cNvSpPr>
          <p:nvPr/>
        </p:nvSpPr>
        <p:spPr bwMode="auto">
          <a:xfrm>
            <a:off x="3564483" y="2624086"/>
            <a:ext cx="6908800" cy="85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理论式的问题是关于看法、道理及一般的行为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弊端：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它给候选人提供了机会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，陈述主观想法，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不是实际行为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Text Box 10"/>
          <p:cNvSpPr txBox="1">
            <a:spLocks noChangeArrowheads="1"/>
          </p:cNvSpPr>
          <p:nvPr/>
        </p:nvSpPr>
        <p:spPr bwMode="auto">
          <a:xfrm>
            <a:off x="3538494" y="4075954"/>
            <a:ext cx="7112000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例如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:</a:t>
            </a:r>
          </a:p>
          <a:p>
            <a:pPr lvl="1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为什么觉得自己擅长解决问题？</a:t>
            </a: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你一般怎样寻找新客户？</a:t>
            </a: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一般来说，你怎样计划一天的工作？</a:t>
            </a: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你与同事发生矛盾时，你会怎样处理</a:t>
            </a:r>
          </a:p>
          <a:p>
            <a:pPr lvl="1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92" name="组合 91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95" name="圆角矩形 94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76455" y="1434934"/>
            <a:ext cx="2731330" cy="4564195"/>
            <a:chOff x="18521" y="927100"/>
            <a:chExt cx="3539067" cy="5913967"/>
          </a:xfrm>
          <a:solidFill>
            <a:schemeClr val="bg1">
              <a:lumMod val="85000"/>
            </a:schemeClr>
          </a:solidFill>
        </p:grpSpPr>
        <p:sp>
          <p:nvSpPr>
            <p:cNvPr id="102" name="Freeform 7"/>
            <p:cNvSpPr>
              <a:spLocks/>
            </p:cNvSpPr>
            <p:nvPr/>
          </p:nvSpPr>
          <p:spPr bwMode="auto">
            <a:xfrm>
              <a:off x="1953155" y="4796367"/>
              <a:ext cx="817033" cy="814917"/>
            </a:xfrm>
            <a:custGeom>
              <a:avLst/>
              <a:gdLst>
                <a:gd name="T0" fmla="*/ 128 w 173"/>
                <a:gd name="T1" fmla="*/ 162 h 173"/>
                <a:gd name="T2" fmla="*/ 135 w 173"/>
                <a:gd name="T3" fmla="*/ 155 h 173"/>
                <a:gd name="T4" fmla="*/ 140 w 173"/>
                <a:gd name="T5" fmla="*/ 151 h 173"/>
                <a:gd name="T6" fmla="*/ 148 w 173"/>
                <a:gd name="T7" fmla="*/ 146 h 173"/>
                <a:gd name="T8" fmla="*/ 144 w 173"/>
                <a:gd name="T9" fmla="*/ 135 h 173"/>
                <a:gd name="T10" fmla="*/ 159 w 173"/>
                <a:gd name="T11" fmla="*/ 133 h 173"/>
                <a:gd name="T12" fmla="*/ 154 w 173"/>
                <a:gd name="T13" fmla="*/ 119 h 173"/>
                <a:gd name="T14" fmla="*/ 166 w 173"/>
                <a:gd name="T15" fmla="*/ 118 h 173"/>
                <a:gd name="T16" fmla="*/ 168 w 173"/>
                <a:gd name="T17" fmla="*/ 108 h 173"/>
                <a:gd name="T18" fmla="*/ 169 w 173"/>
                <a:gd name="T19" fmla="*/ 102 h 173"/>
                <a:gd name="T20" fmla="*/ 172 w 173"/>
                <a:gd name="T21" fmla="*/ 92 h 173"/>
                <a:gd name="T22" fmla="*/ 162 w 173"/>
                <a:gd name="T23" fmla="*/ 86 h 173"/>
                <a:gd name="T24" fmla="*/ 172 w 173"/>
                <a:gd name="T25" fmla="*/ 75 h 173"/>
                <a:gd name="T26" fmla="*/ 159 w 173"/>
                <a:gd name="T27" fmla="*/ 68 h 173"/>
                <a:gd name="T28" fmla="*/ 167 w 173"/>
                <a:gd name="T29" fmla="*/ 59 h 173"/>
                <a:gd name="T30" fmla="*/ 162 w 173"/>
                <a:gd name="T31" fmla="*/ 50 h 173"/>
                <a:gd name="T32" fmla="*/ 159 w 173"/>
                <a:gd name="T33" fmla="*/ 45 h 173"/>
                <a:gd name="T34" fmla="*/ 155 w 173"/>
                <a:gd name="T35" fmla="*/ 36 h 173"/>
                <a:gd name="T36" fmla="*/ 144 w 173"/>
                <a:gd name="T37" fmla="*/ 38 h 173"/>
                <a:gd name="T38" fmla="*/ 145 w 173"/>
                <a:gd name="T39" fmla="*/ 22 h 173"/>
                <a:gd name="T40" fmla="*/ 130 w 173"/>
                <a:gd name="T41" fmla="*/ 25 h 173"/>
                <a:gd name="T42" fmla="*/ 131 w 173"/>
                <a:gd name="T43" fmla="*/ 13 h 173"/>
                <a:gd name="T44" fmla="*/ 121 w 173"/>
                <a:gd name="T45" fmla="*/ 10 h 173"/>
                <a:gd name="T46" fmla="*/ 116 w 173"/>
                <a:gd name="T47" fmla="*/ 8 h 173"/>
                <a:gd name="T48" fmla="*/ 107 w 173"/>
                <a:gd name="T49" fmla="*/ 3 h 173"/>
                <a:gd name="T50" fmla="*/ 99 w 173"/>
                <a:gd name="T51" fmla="*/ 12 h 173"/>
                <a:gd name="T52" fmla="*/ 90 w 173"/>
                <a:gd name="T53" fmla="*/ 0 h 173"/>
                <a:gd name="T54" fmla="*/ 80 w 173"/>
                <a:gd name="T55" fmla="*/ 11 h 173"/>
                <a:gd name="T56" fmla="*/ 73 w 173"/>
                <a:gd name="T57" fmla="*/ 1 h 173"/>
                <a:gd name="T58" fmla="*/ 64 w 173"/>
                <a:gd name="T59" fmla="*/ 5 h 173"/>
                <a:gd name="T60" fmla="*/ 58 w 173"/>
                <a:gd name="T61" fmla="*/ 7 h 173"/>
                <a:gd name="T62" fmla="*/ 48 w 173"/>
                <a:gd name="T63" fmla="*/ 9 h 173"/>
                <a:gd name="T64" fmla="*/ 48 w 173"/>
                <a:gd name="T65" fmla="*/ 21 h 173"/>
                <a:gd name="T66" fmla="*/ 33 w 173"/>
                <a:gd name="T67" fmla="*/ 18 h 173"/>
                <a:gd name="T68" fmla="*/ 33 w 173"/>
                <a:gd name="T69" fmla="*/ 33 h 173"/>
                <a:gd name="T70" fmla="*/ 22 w 173"/>
                <a:gd name="T71" fmla="*/ 30 h 173"/>
                <a:gd name="T72" fmla="*/ 17 w 173"/>
                <a:gd name="T73" fmla="*/ 39 h 173"/>
                <a:gd name="T74" fmla="*/ 14 w 173"/>
                <a:gd name="T75" fmla="*/ 44 h 173"/>
                <a:gd name="T76" fmla="*/ 8 w 173"/>
                <a:gd name="T77" fmla="*/ 52 h 173"/>
                <a:gd name="T78" fmla="*/ 15 w 173"/>
                <a:gd name="T79" fmla="*/ 61 h 173"/>
                <a:gd name="T80" fmla="*/ 2 w 173"/>
                <a:gd name="T81" fmla="*/ 68 h 173"/>
                <a:gd name="T82" fmla="*/ 11 w 173"/>
                <a:gd name="T83" fmla="*/ 79 h 173"/>
                <a:gd name="T84" fmla="*/ 0 w 173"/>
                <a:gd name="T85" fmla="*/ 85 h 173"/>
                <a:gd name="T86" fmla="*/ 3 w 173"/>
                <a:gd name="T87" fmla="*/ 95 h 173"/>
                <a:gd name="T88" fmla="*/ 3 w 173"/>
                <a:gd name="T89" fmla="*/ 101 h 173"/>
                <a:gd name="T90" fmla="*/ 4 w 173"/>
                <a:gd name="T91" fmla="*/ 111 h 173"/>
                <a:gd name="T92" fmla="*/ 16 w 173"/>
                <a:gd name="T93" fmla="*/ 113 h 173"/>
                <a:gd name="T94" fmla="*/ 9 w 173"/>
                <a:gd name="T95" fmla="*/ 127 h 173"/>
                <a:gd name="T96" fmla="*/ 24 w 173"/>
                <a:gd name="T97" fmla="*/ 129 h 173"/>
                <a:gd name="T98" fmla="*/ 19 w 173"/>
                <a:gd name="T99" fmla="*/ 140 h 173"/>
                <a:gd name="T100" fmla="*/ 27 w 173"/>
                <a:gd name="T101" fmla="*/ 147 h 173"/>
                <a:gd name="T102" fmla="*/ 32 w 173"/>
                <a:gd name="T103" fmla="*/ 151 h 173"/>
                <a:gd name="T104" fmla="*/ 38 w 173"/>
                <a:gd name="T105" fmla="*/ 158 h 173"/>
                <a:gd name="T106" fmla="*/ 49 w 173"/>
                <a:gd name="T107" fmla="*/ 152 h 173"/>
                <a:gd name="T108" fmla="*/ 53 w 173"/>
                <a:gd name="T109" fmla="*/ 167 h 173"/>
                <a:gd name="T110" fmla="*/ 66 w 173"/>
                <a:gd name="T111" fmla="*/ 159 h 173"/>
                <a:gd name="T112" fmla="*/ 70 w 173"/>
                <a:gd name="T113" fmla="*/ 171 h 173"/>
                <a:gd name="T114" fmla="*/ 80 w 173"/>
                <a:gd name="T115" fmla="*/ 171 h 173"/>
                <a:gd name="T116" fmla="*/ 86 w 173"/>
                <a:gd name="T117" fmla="*/ 171 h 173"/>
                <a:gd name="T118" fmla="*/ 95 w 173"/>
                <a:gd name="T119" fmla="*/ 172 h 173"/>
                <a:gd name="T120" fmla="*/ 100 w 173"/>
                <a:gd name="T121" fmla="*/ 161 h 173"/>
                <a:gd name="T122" fmla="*/ 112 w 173"/>
                <a:gd name="T123" fmla="*/ 169 h 173"/>
                <a:gd name="T124" fmla="*/ 118 w 173"/>
                <a:gd name="T125" fmla="*/ 15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173">
                  <a:moveTo>
                    <a:pt x="122" y="163"/>
                  </a:moveTo>
                  <a:cubicBezTo>
                    <a:pt x="123" y="163"/>
                    <a:pt x="123" y="164"/>
                    <a:pt x="124" y="164"/>
                  </a:cubicBezTo>
                  <a:cubicBezTo>
                    <a:pt x="125" y="164"/>
                    <a:pt x="126" y="164"/>
                    <a:pt x="126" y="163"/>
                  </a:cubicBezTo>
                  <a:cubicBezTo>
                    <a:pt x="127" y="163"/>
                    <a:pt x="127" y="163"/>
                    <a:pt x="128" y="162"/>
                  </a:cubicBezTo>
                  <a:cubicBezTo>
                    <a:pt x="128" y="161"/>
                    <a:pt x="128" y="160"/>
                    <a:pt x="128" y="160"/>
                  </a:cubicBezTo>
                  <a:cubicBezTo>
                    <a:pt x="127" y="159"/>
                    <a:pt x="126" y="155"/>
                    <a:pt x="124" y="152"/>
                  </a:cubicBezTo>
                  <a:cubicBezTo>
                    <a:pt x="126" y="151"/>
                    <a:pt x="127" y="150"/>
                    <a:pt x="129" y="149"/>
                  </a:cubicBezTo>
                  <a:cubicBezTo>
                    <a:pt x="132" y="151"/>
                    <a:pt x="134" y="155"/>
                    <a:pt x="135" y="155"/>
                  </a:cubicBezTo>
                  <a:cubicBezTo>
                    <a:pt x="135" y="156"/>
                    <a:pt x="136" y="156"/>
                    <a:pt x="137" y="156"/>
                  </a:cubicBezTo>
                  <a:cubicBezTo>
                    <a:pt x="138" y="156"/>
                    <a:pt x="138" y="156"/>
                    <a:pt x="139" y="155"/>
                  </a:cubicBezTo>
                  <a:cubicBezTo>
                    <a:pt x="140" y="155"/>
                    <a:pt x="140" y="154"/>
                    <a:pt x="140" y="154"/>
                  </a:cubicBezTo>
                  <a:cubicBezTo>
                    <a:pt x="140" y="153"/>
                    <a:pt x="140" y="152"/>
                    <a:pt x="140" y="151"/>
                  </a:cubicBezTo>
                  <a:cubicBezTo>
                    <a:pt x="139" y="151"/>
                    <a:pt x="137" y="147"/>
                    <a:pt x="135" y="144"/>
                  </a:cubicBezTo>
                  <a:cubicBezTo>
                    <a:pt x="137" y="143"/>
                    <a:pt x="138" y="141"/>
                    <a:pt x="139" y="140"/>
                  </a:cubicBezTo>
                  <a:cubicBezTo>
                    <a:pt x="142" y="143"/>
                    <a:pt x="145" y="145"/>
                    <a:pt x="146" y="146"/>
                  </a:cubicBezTo>
                  <a:cubicBezTo>
                    <a:pt x="147" y="146"/>
                    <a:pt x="147" y="146"/>
                    <a:pt x="148" y="146"/>
                  </a:cubicBezTo>
                  <a:cubicBezTo>
                    <a:pt x="149" y="146"/>
                    <a:pt x="150" y="146"/>
                    <a:pt x="150" y="145"/>
                  </a:cubicBezTo>
                  <a:cubicBezTo>
                    <a:pt x="151" y="145"/>
                    <a:pt x="151" y="144"/>
                    <a:pt x="151" y="143"/>
                  </a:cubicBezTo>
                  <a:cubicBezTo>
                    <a:pt x="151" y="142"/>
                    <a:pt x="151" y="142"/>
                    <a:pt x="150" y="141"/>
                  </a:cubicBezTo>
                  <a:cubicBezTo>
                    <a:pt x="150" y="141"/>
                    <a:pt x="147" y="137"/>
                    <a:pt x="144" y="135"/>
                  </a:cubicBezTo>
                  <a:cubicBezTo>
                    <a:pt x="145" y="133"/>
                    <a:pt x="147" y="132"/>
                    <a:pt x="148" y="130"/>
                  </a:cubicBezTo>
                  <a:cubicBezTo>
                    <a:pt x="151" y="132"/>
                    <a:pt x="155" y="134"/>
                    <a:pt x="155" y="134"/>
                  </a:cubicBezTo>
                  <a:cubicBezTo>
                    <a:pt x="156" y="135"/>
                    <a:pt x="157" y="135"/>
                    <a:pt x="158" y="134"/>
                  </a:cubicBezTo>
                  <a:cubicBezTo>
                    <a:pt x="158" y="134"/>
                    <a:pt x="159" y="134"/>
                    <a:pt x="159" y="133"/>
                  </a:cubicBezTo>
                  <a:cubicBezTo>
                    <a:pt x="160" y="132"/>
                    <a:pt x="160" y="132"/>
                    <a:pt x="160" y="131"/>
                  </a:cubicBezTo>
                  <a:cubicBezTo>
                    <a:pt x="160" y="130"/>
                    <a:pt x="159" y="130"/>
                    <a:pt x="159" y="129"/>
                  </a:cubicBezTo>
                  <a:cubicBezTo>
                    <a:pt x="158" y="129"/>
                    <a:pt x="155" y="126"/>
                    <a:pt x="152" y="124"/>
                  </a:cubicBezTo>
                  <a:cubicBezTo>
                    <a:pt x="153" y="122"/>
                    <a:pt x="153" y="121"/>
                    <a:pt x="154" y="119"/>
                  </a:cubicBezTo>
                  <a:cubicBezTo>
                    <a:pt x="158" y="120"/>
                    <a:pt x="162" y="121"/>
                    <a:pt x="163" y="121"/>
                  </a:cubicBezTo>
                  <a:cubicBezTo>
                    <a:pt x="163" y="122"/>
                    <a:pt x="164" y="122"/>
                    <a:pt x="165" y="121"/>
                  </a:cubicBezTo>
                  <a:cubicBezTo>
                    <a:pt x="165" y="121"/>
                    <a:pt x="166" y="120"/>
                    <a:pt x="166" y="120"/>
                  </a:cubicBezTo>
                  <a:cubicBezTo>
                    <a:pt x="167" y="119"/>
                    <a:pt x="167" y="118"/>
                    <a:pt x="166" y="118"/>
                  </a:cubicBezTo>
                  <a:cubicBezTo>
                    <a:pt x="166" y="117"/>
                    <a:pt x="166" y="116"/>
                    <a:pt x="165" y="116"/>
                  </a:cubicBezTo>
                  <a:cubicBezTo>
                    <a:pt x="164" y="116"/>
                    <a:pt x="161" y="114"/>
                    <a:pt x="157" y="112"/>
                  </a:cubicBezTo>
                  <a:cubicBezTo>
                    <a:pt x="158" y="110"/>
                    <a:pt x="158" y="108"/>
                    <a:pt x="159" y="107"/>
                  </a:cubicBezTo>
                  <a:cubicBezTo>
                    <a:pt x="163" y="107"/>
                    <a:pt x="167" y="108"/>
                    <a:pt x="168" y="108"/>
                  </a:cubicBezTo>
                  <a:cubicBezTo>
                    <a:pt x="168" y="108"/>
                    <a:pt x="169" y="108"/>
                    <a:pt x="170" y="107"/>
                  </a:cubicBezTo>
                  <a:cubicBezTo>
                    <a:pt x="170" y="107"/>
                    <a:pt x="171" y="106"/>
                    <a:pt x="171" y="105"/>
                  </a:cubicBezTo>
                  <a:cubicBezTo>
                    <a:pt x="171" y="105"/>
                    <a:pt x="171" y="104"/>
                    <a:pt x="170" y="103"/>
                  </a:cubicBezTo>
                  <a:cubicBezTo>
                    <a:pt x="170" y="103"/>
                    <a:pt x="170" y="102"/>
                    <a:pt x="169" y="102"/>
                  </a:cubicBezTo>
                  <a:cubicBezTo>
                    <a:pt x="168" y="101"/>
                    <a:pt x="164" y="100"/>
                    <a:pt x="161" y="99"/>
                  </a:cubicBezTo>
                  <a:cubicBezTo>
                    <a:pt x="161" y="97"/>
                    <a:pt x="161" y="95"/>
                    <a:pt x="161" y="94"/>
                  </a:cubicBezTo>
                  <a:cubicBezTo>
                    <a:pt x="165" y="93"/>
                    <a:pt x="169" y="93"/>
                    <a:pt x="170" y="93"/>
                  </a:cubicBezTo>
                  <a:cubicBezTo>
                    <a:pt x="171" y="93"/>
                    <a:pt x="171" y="93"/>
                    <a:pt x="172" y="92"/>
                  </a:cubicBezTo>
                  <a:cubicBezTo>
                    <a:pt x="172" y="92"/>
                    <a:pt x="173" y="91"/>
                    <a:pt x="173" y="90"/>
                  </a:cubicBezTo>
                  <a:cubicBezTo>
                    <a:pt x="173" y="89"/>
                    <a:pt x="173" y="89"/>
                    <a:pt x="172" y="88"/>
                  </a:cubicBezTo>
                  <a:cubicBezTo>
                    <a:pt x="172" y="88"/>
                    <a:pt x="171" y="87"/>
                    <a:pt x="170" y="87"/>
                  </a:cubicBezTo>
                  <a:cubicBezTo>
                    <a:pt x="169" y="87"/>
                    <a:pt x="165" y="87"/>
                    <a:pt x="162" y="86"/>
                  </a:cubicBezTo>
                  <a:cubicBezTo>
                    <a:pt x="162" y="84"/>
                    <a:pt x="161" y="82"/>
                    <a:pt x="161" y="80"/>
                  </a:cubicBezTo>
                  <a:cubicBezTo>
                    <a:pt x="165" y="80"/>
                    <a:pt x="169" y="79"/>
                    <a:pt x="170" y="79"/>
                  </a:cubicBezTo>
                  <a:cubicBezTo>
                    <a:pt x="171" y="78"/>
                    <a:pt x="171" y="78"/>
                    <a:pt x="172" y="77"/>
                  </a:cubicBezTo>
                  <a:cubicBezTo>
                    <a:pt x="172" y="77"/>
                    <a:pt x="172" y="76"/>
                    <a:pt x="172" y="75"/>
                  </a:cubicBezTo>
                  <a:cubicBezTo>
                    <a:pt x="172" y="74"/>
                    <a:pt x="172" y="74"/>
                    <a:pt x="171" y="73"/>
                  </a:cubicBezTo>
                  <a:cubicBezTo>
                    <a:pt x="171" y="73"/>
                    <a:pt x="170" y="72"/>
                    <a:pt x="169" y="73"/>
                  </a:cubicBezTo>
                  <a:cubicBezTo>
                    <a:pt x="168" y="73"/>
                    <a:pt x="164" y="73"/>
                    <a:pt x="160" y="73"/>
                  </a:cubicBezTo>
                  <a:cubicBezTo>
                    <a:pt x="160" y="71"/>
                    <a:pt x="160" y="69"/>
                    <a:pt x="159" y="68"/>
                  </a:cubicBezTo>
                  <a:cubicBezTo>
                    <a:pt x="163" y="66"/>
                    <a:pt x="166" y="64"/>
                    <a:pt x="167" y="64"/>
                  </a:cubicBezTo>
                  <a:cubicBezTo>
                    <a:pt x="168" y="64"/>
                    <a:pt x="168" y="63"/>
                    <a:pt x="169" y="63"/>
                  </a:cubicBezTo>
                  <a:cubicBezTo>
                    <a:pt x="169" y="62"/>
                    <a:pt x="169" y="61"/>
                    <a:pt x="169" y="60"/>
                  </a:cubicBezTo>
                  <a:cubicBezTo>
                    <a:pt x="169" y="60"/>
                    <a:pt x="168" y="59"/>
                    <a:pt x="167" y="59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9"/>
                    <a:pt x="161" y="59"/>
                    <a:pt x="157" y="60"/>
                  </a:cubicBezTo>
                  <a:cubicBezTo>
                    <a:pt x="156" y="59"/>
                    <a:pt x="155" y="57"/>
                    <a:pt x="155" y="55"/>
                  </a:cubicBezTo>
                  <a:cubicBezTo>
                    <a:pt x="158" y="53"/>
                    <a:pt x="161" y="51"/>
                    <a:pt x="162" y="50"/>
                  </a:cubicBezTo>
                  <a:cubicBezTo>
                    <a:pt x="163" y="50"/>
                    <a:pt x="163" y="49"/>
                    <a:pt x="163" y="49"/>
                  </a:cubicBezTo>
                  <a:cubicBezTo>
                    <a:pt x="163" y="48"/>
                    <a:pt x="163" y="47"/>
                    <a:pt x="163" y="46"/>
                  </a:cubicBezTo>
                  <a:cubicBezTo>
                    <a:pt x="163" y="46"/>
                    <a:pt x="162" y="45"/>
                    <a:pt x="161" y="45"/>
                  </a:cubicBezTo>
                  <a:cubicBezTo>
                    <a:pt x="161" y="45"/>
                    <a:pt x="160" y="45"/>
                    <a:pt x="159" y="45"/>
                  </a:cubicBezTo>
                  <a:cubicBezTo>
                    <a:pt x="159" y="45"/>
                    <a:pt x="155" y="47"/>
                    <a:pt x="151" y="48"/>
                  </a:cubicBezTo>
                  <a:cubicBezTo>
                    <a:pt x="150" y="47"/>
                    <a:pt x="149" y="45"/>
                    <a:pt x="148" y="44"/>
                  </a:cubicBezTo>
                  <a:cubicBezTo>
                    <a:pt x="151" y="41"/>
                    <a:pt x="154" y="38"/>
                    <a:pt x="155" y="38"/>
                  </a:cubicBezTo>
                  <a:cubicBezTo>
                    <a:pt x="155" y="37"/>
                    <a:pt x="155" y="36"/>
                    <a:pt x="155" y="36"/>
                  </a:cubicBezTo>
                  <a:cubicBezTo>
                    <a:pt x="156" y="35"/>
                    <a:pt x="155" y="34"/>
                    <a:pt x="155" y="34"/>
                  </a:cubicBezTo>
                  <a:cubicBezTo>
                    <a:pt x="154" y="33"/>
                    <a:pt x="154" y="33"/>
                    <a:pt x="153" y="33"/>
                  </a:cubicBezTo>
                  <a:cubicBezTo>
                    <a:pt x="152" y="32"/>
                    <a:pt x="152" y="32"/>
                    <a:pt x="151" y="33"/>
                  </a:cubicBezTo>
                  <a:cubicBezTo>
                    <a:pt x="150" y="33"/>
                    <a:pt x="147" y="36"/>
                    <a:pt x="144" y="38"/>
                  </a:cubicBezTo>
                  <a:cubicBezTo>
                    <a:pt x="142" y="36"/>
                    <a:pt x="141" y="35"/>
                    <a:pt x="140" y="33"/>
                  </a:cubicBezTo>
                  <a:cubicBezTo>
                    <a:pt x="142" y="30"/>
                    <a:pt x="145" y="27"/>
                    <a:pt x="145" y="26"/>
                  </a:cubicBezTo>
                  <a:cubicBezTo>
                    <a:pt x="146" y="26"/>
                    <a:pt x="146" y="25"/>
                    <a:pt x="146" y="24"/>
                  </a:cubicBezTo>
                  <a:cubicBezTo>
                    <a:pt x="146" y="24"/>
                    <a:pt x="145" y="23"/>
                    <a:pt x="145" y="22"/>
                  </a:cubicBezTo>
                  <a:cubicBezTo>
                    <a:pt x="144" y="22"/>
                    <a:pt x="143" y="22"/>
                    <a:pt x="143" y="22"/>
                  </a:cubicBezTo>
                  <a:cubicBezTo>
                    <a:pt x="142" y="22"/>
                    <a:pt x="141" y="22"/>
                    <a:pt x="141" y="22"/>
                  </a:cubicBezTo>
                  <a:cubicBezTo>
                    <a:pt x="140" y="23"/>
                    <a:pt x="137" y="26"/>
                    <a:pt x="134" y="28"/>
                  </a:cubicBezTo>
                  <a:cubicBezTo>
                    <a:pt x="133" y="27"/>
                    <a:pt x="131" y="26"/>
                    <a:pt x="130" y="25"/>
                  </a:cubicBezTo>
                  <a:cubicBezTo>
                    <a:pt x="132" y="22"/>
                    <a:pt x="133" y="18"/>
                    <a:pt x="134" y="17"/>
                  </a:cubicBezTo>
                  <a:cubicBezTo>
                    <a:pt x="134" y="16"/>
                    <a:pt x="134" y="16"/>
                    <a:pt x="134" y="15"/>
                  </a:cubicBezTo>
                  <a:cubicBezTo>
                    <a:pt x="134" y="14"/>
                    <a:pt x="133" y="14"/>
                    <a:pt x="133" y="13"/>
                  </a:cubicBezTo>
                  <a:cubicBezTo>
                    <a:pt x="132" y="13"/>
                    <a:pt x="131" y="13"/>
                    <a:pt x="131" y="13"/>
                  </a:cubicBezTo>
                  <a:cubicBezTo>
                    <a:pt x="130" y="13"/>
                    <a:pt x="129" y="13"/>
                    <a:pt x="129" y="14"/>
                  </a:cubicBezTo>
                  <a:cubicBezTo>
                    <a:pt x="128" y="15"/>
                    <a:pt x="126" y="18"/>
                    <a:pt x="123" y="21"/>
                  </a:cubicBezTo>
                  <a:cubicBezTo>
                    <a:pt x="122" y="20"/>
                    <a:pt x="120" y="19"/>
                    <a:pt x="118" y="18"/>
                  </a:cubicBezTo>
                  <a:cubicBezTo>
                    <a:pt x="120" y="15"/>
                    <a:pt x="121" y="11"/>
                    <a:pt x="121" y="10"/>
                  </a:cubicBezTo>
                  <a:cubicBezTo>
                    <a:pt x="121" y="9"/>
                    <a:pt x="121" y="8"/>
                    <a:pt x="121" y="8"/>
                  </a:cubicBezTo>
                  <a:cubicBezTo>
                    <a:pt x="121" y="7"/>
                    <a:pt x="120" y="7"/>
                    <a:pt x="119" y="6"/>
                  </a:cubicBezTo>
                  <a:cubicBezTo>
                    <a:pt x="119" y="6"/>
                    <a:pt x="118" y="6"/>
                    <a:pt x="117" y="6"/>
                  </a:cubicBezTo>
                  <a:cubicBezTo>
                    <a:pt x="117" y="6"/>
                    <a:pt x="116" y="7"/>
                    <a:pt x="116" y="8"/>
                  </a:cubicBezTo>
                  <a:cubicBezTo>
                    <a:pt x="115" y="8"/>
                    <a:pt x="113" y="12"/>
                    <a:pt x="111" y="15"/>
                  </a:cubicBezTo>
                  <a:cubicBezTo>
                    <a:pt x="110" y="15"/>
                    <a:pt x="108" y="14"/>
                    <a:pt x="106" y="14"/>
                  </a:cubicBezTo>
                  <a:cubicBezTo>
                    <a:pt x="107" y="10"/>
                    <a:pt x="107" y="6"/>
                    <a:pt x="107" y="5"/>
                  </a:cubicBezTo>
                  <a:cubicBezTo>
                    <a:pt x="107" y="4"/>
                    <a:pt x="107" y="4"/>
                    <a:pt x="107" y="3"/>
                  </a:cubicBezTo>
                  <a:cubicBezTo>
                    <a:pt x="106" y="2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2" y="2"/>
                    <a:pt x="102" y="3"/>
                    <a:pt x="101" y="4"/>
                  </a:cubicBezTo>
                  <a:cubicBezTo>
                    <a:pt x="101" y="5"/>
                    <a:pt x="100" y="9"/>
                    <a:pt x="99" y="12"/>
                  </a:cubicBezTo>
                  <a:cubicBezTo>
                    <a:pt x="97" y="12"/>
                    <a:pt x="95" y="12"/>
                    <a:pt x="93" y="11"/>
                  </a:cubicBezTo>
                  <a:cubicBezTo>
                    <a:pt x="93" y="8"/>
                    <a:pt x="93" y="3"/>
                    <a:pt x="93" y="3"/>
                  </a:cubicBezTo>
                  <a:cubicBezTo>
                    <a:pt x="93" y="2"/>
                    <a:pt x="92" y="1"/>
                    <a:pt x="92" y="1"/>
                  </a:cubicBezTo>
                  <a:cubicBezTo>
                    <a:pt x="91" y="0"/>
                    <a:pt x="91" y="0"/>
                    <a:pt x="90" y="0"/>
                  </a:cubicBezTo>
                  <a:cubicBezTo>
                    <a:pt x="89" y="0"/>
                    <a:pt x="88" y="0"/>
                    <a:pt x="88" y="0"/>
                  </a:cubicBezTo>
                  <a:cubicBezTo>
                    <a:pt x="87" y="1"/>
                    <a:pt x="87" y="2"/>
                    <a:pt x="87" y="2"/>
                  </a:cubicBezTo>
                  <a:cubicBezTo>
                    <a:pt x="87" y="3"/>
                    <a:pt x="86" y="7"/>
                    <a:pt x="86" y="11"/>
                  </a:cubicBezTo>
                  <a:cubicBezTo>
                    <a:pt x="84" y="11"/>
                    <a:pt x="82" y="11"/>
                    <a:pt x="80" y="11"/>
                  </a:cubicBezTo>
                  <a:cubicBezTo>
                    <a:pt x="79" y="8"/>
                    <a:pt x="78" y="4"/>
                    <a:pt x="78" y="3"/>
                  </a:cubicBezTo>
                  <a:cubicBezTo>
                    <a:pt x="78" y="2"/>
                    <a:pt x="78" y="1"/>
                    <a:pt x="77" y="1"/>
                  </a:cubicBezTo>
                  <a:cubicBezTo>
                    <a:pt x="76" y="1"/>
                    <a:pt x="76" y="0"/>
                    <a:pt x="75" y="1"/>
                  </a:cubicBezTo>
                  <a:cubicBezTo>
                    <a:pt x="74" y="1"/>
                    <a:pt x="73" y="1"/>
                    <a:pt x="73" y="1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4"/>
                    <a:pt x="72" y="9"/>
                    <a:pt x="72" y="12"/>
                  </a:cubicBezTo>
                  <a:cubicBezTo>
                    <a:pt x="71" y="13"/>
                    <a:pt x="69" y="13"/>
                    <a:pt x="67" y="13"/>
                  </a:cubicBezTo>
                  <a:cubicBezTo>
                    <a:pt x="66" y="10"/>
                    <a:pt x="64" y="6"/>
                    <a:pt x="64" y="5"/>
                  </a:cubicBezTo>
                  <a:cubicBezTo>
                    <a:pt x="63" y="5"/>
                    <a:pt x="63" y="4"/>
                    <a:pt x="62" y="4"/>
                  </a:cubicBezTo>
                  <a:cubicBezTo>
                    <a:pt x="62" y="4"/>
                    <a:pt x="61" y="4"/>
                    <a:pt x="60" y="4"/>
                  </a:cubicBezTo>
                  <a:cubicBezTo>
                    <a:pt x="59" y="4"/>
                    <a:pt x="59" y="4"/>
                    <a:pt x="58" y="5"/>
                  </a:cubicBezTo>
                  <a:cubicBezTo>
                    <a:pt x="58" y="6"/>
                    <a:pt x="58" y="6"/>
                    <a:pt x="58" y="7"/>
                  </a:cubicBezTo>
                  <a:cubicBezTo>
                    <a:pt x="58" y="8"/>
                    <a:pt x="59" y="12"/>
                    <a:pt x="60" y="16"/>
                  </a:cubicBezTo>
                  <a:cubicBezTo>
                    <a:pt x="58" y="16"/>
                    <a:pt x="56" y="17"/>
                    <a:pt x="55" y="18"/>
                  </a:cubicBezTo>
                  <a:cubicBezTo>
                    <a:pt x="53" y="15"/>
                    <a:pt x="50" y="11"/>
                    <a:pt x="50" y="10"/>
                  </a:cubicBezTo>
                  <a:cubicBezTo>
                    <a:pt x="50" y="10"/>
                    <a:pt x="49" y="9"/>
                    <a:pt x="48" y="9"/>
                  </a:cubicBezTo>
                  <a:cubicBezTo>
                    <a:pt x="48" y="9"/>
                    <a:pt x="47" y="9"/>
                    <a:pt x="46" y="10"/>
                  </a:cubicBezTo>
                  <a:cubicBezTo>
                    <a:pt x="46" y="10"/>
                    <a:pt x="45" y="10"/>
                    <a:pt x="45" y="11"/>
                  </a:cubicBezTo>
                  <a:cubicBezTo>
                    <a:pt x="44" y="12"/>
                    <a:pt x="44" y="13"/>
                    <a:pt x="45" y="13"/>
                  </a:cubicBezTo>
                  <a:cubicBezTo>
                    <a:pt x="45" y="14"/>
                    <a:pt x="47" y="18"/>
                    <a:pt x="48" y="21"/>
                  </a:cubicBezTo>
                  <a:cubicBezTo>
                    <a:pt x="46" y="22"/>
                    <a:pt x="45" y="23"/>
                    <a:pt x="43" y="24"/>
                  </a:cubicBezTo>
                  <a:cubicBezTo>
                    <a:pt x="41" y="22"/>
                    <a:pt x="38" y="19"/>
                    <a:pt x="37" y="18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35" y="17"/>
                    <a:pt x="34" y="17"/>
                    <a:pt x="33" y="18"/>
                  </a:cubicBezTo>
                  <a:cubicBezTo>
                    <a:pt x="33" y="18"/>
                    <a:pt x="32" y="19"/>
                    <a:pt x="32" y="20"/>
                  </a:cubicBezTo>
                  <a:cubicBezTo>
                    <a:pt x="32" y="20"/>
                    <a:pt x="32" y="21"/>
                    <a:pt x="33" y="22"/>
                  </a:cubicBezTo>
                  <a:cubicBezTo>
                    <a:pt x="33" y="22"/>
                    <a:pt x="35" y="26"/>
                    <a:pt x="37" y="29"/>
                  </a:cubicBezTo>
                  <a:cubicBezTo>
                    <a:pt x="36" y="30"/>
                    <a:pt x="35" y="32"/>
                    <a:pt x="33" y="33"/>
                  </a:cubicBezTo>
                  <a:cubicBezTo>
                    <a:pt x="30" y="30"/>
                    <a:pt x="27" y="28"/>
                    <a:pt x="26" y="27"/>
                  </a:cubicBezTo>
                  <a:cubicBezTo>
                    <a:pt x="26" y="27"/>
                    <a:pt x="25" y="27"/>
                    <a:pt x="24" y="27"/>
                  </a:cubicBezTo>
                  <a:cubicBezTo>
                    <a:pt x="23" y="27"/>
                    <a:pt x="23" y="27"/>
                    <a:pt x="22" y="28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2" y="31"/>
                    <a:pt x="22" y="31"/>
                    <a:pt x="22" y="32"/>
                  </a:cubicBezTo>
                  <a:cubicBezTo>
                    <a:pt x="23" y="33"/>
                    <a:pt x="26" y="36"/>
                    <a:pt x="28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1" y="41"/>
                    <a:pt x="18" y="39"/>
                    <a:pt x="17" y="39"/>
                  </a:cubicBezTo>
                  <a:cubicBezTo>
                    <a:pt x="16" y="38"/>
                    <a:pt x="15" y="38"/>
                    <a:pt x="15" y="39"/>
                  </a:cubicBezTo>
                  <a:cubicBezTo>
                    <a:pt x="14" y="39"/>
                    <a:pt x="14" y="39"/>
                    <a:pt x="13" y="40"/>
                  </a:cubicBezTo>
                  <a:cubicBezTo>
                    <a:pt x="13" y="41"/>
                    <a:pt x="13" y="41"/>
                    <a:pt x="13" y="42"/>
                  </a:cubicBezTo>
                  <a:cubicBezTo>
                    <a:pt x="13" y="43"/>
                    <a:pt x="13" y="43"/>
                    <a:pt x="14" y="44"/>
                  </a:cubicBezTo>
                  <a:cubicBezTo>
                    <a:pt x="14" y="44"/>
                    <a:pt x="18" y="47"/>
                    <a:pt x="21" y="49"/>
                  </a:cubicBezTo>
                  <a:cubicBezTo>
                    <a:pt x="20" y="51"/>
                    <a:pt x="19" y="53"/>
                    <a:pt x="18" y="54"/>
                  </a:cubicBezTo>
                  <a:cubicBezTo>
                    <a:pt x="15" y="53"/>
                    <a:pt x="11" y="52"/>
                    <a:pt x="10" y="52"/>
                  </a:cubicBezTo>
                  <a:cubicBezTo>
                    <a:pt x="9" y="51"/>
                    <a:pt x="8" y="51"/>
                    <a:pt x="8" y="52"/>
                  </a:cubicBezTo>
                  <a:cubicBezTo>
                    <a:pt x="7" y="52"/>
                    <a:pt x="6" y="53"/>
                    <a:pt x="6" y="53"/>
                  </a:cubicBezTo>
                  <a:cubicBezTo>
                    <a:pt x="6" y="54"/>
                    <a:pt x="6" y="55"/>
                    <a:pt x="6" y="55"/>
                  </a:cubicBezTo>
                  <a:cubicBezTo>
                    <a:pt x="6" y="56"/>
                    <a:pt x="7" y="57"/>
                    <a:pt x="7" y="57"/>
                  </a:cubicBezTo>
                  <a:cubicBezTo>
                    <a:pt x="8" y="57"/>
                    <a:pt x="12" y="60"/>
                    <a:pt x="15" y="61"/>
                  </a:cubicBezTo>
                  <a:cubicBezTo>
                    <a:pt x="15" y="63"/>
                    <a:pt x="14" y="65"/>
                    <a:pt x="14" y="67"/>
                  </a:cubicBezTo>
                  <a:cubicBezTo>
                    <a:pt x="10" y="66"/>
                    <a:pt x="6" y="65"/>
                    <a:pt x="5" y="65"/>
                  </a:cubicBezTo>
                  <a:cubicBezTo>
                    <a:pt x="4" y="65"/>
                    <a:pt x="3" y="66"/>
                    <a:pt x="3" y="66"/>
                  </a:cubicBezTo>
                  <a:cubicBezTo>
                    <a:pt x="2" y="66"/>
                    <a:pt x="2" y="67"/>
                    <a:pt x="2" y="68"/>
                  </a:cubicBezTo>
                  <a:cubicBezTo>
                    <a:pt x="1" y="69"/>
                    <a:pt x="2" y="69"/>
                    <a:pt x="2" y="70"/>
                  </a:cubicBezTo>
                  <a:cubicBezTo>
                    <a:pt x="2" y="71"/>
                    <a:pt x="3" y="71"/>
                    <a:pt x="3" y="71"/>
                  </a:cubicBezTo>
                  <a:cubicBezTo>
                    <a:pt x="4" y="72"/>
                    <a:pt x="8" y="73"/>
                    <a:pt x="12" y="74"/>
                  </a:cubicBezTo>
                  <a:cubicBezTo>
                    <a:pt x="12" y="76"/>
                    <a:pt x="11" y="78"/>
                    <a:pt x="11" y="79"/>
                  </a:cubicBezTo>
                  <a:cubicBezTo>
                    <a:pt x="7" y="80"/>
                    <a:pt x="3" y="80"/>
                    <a:pt x="2" y="80"/>
                  </a:cubicBezTo>
                  <a:cubicBezTo>
                    <a:pt x="2" y="80"/>
                    <a:pt x="1" y="80"/>
                    <a:pt x="0" y="81"/>
                  </a:cubicBezTo>
                  <a:cubicBezTo>
                    <a:pt x="0" y="81"/>
                    <a:pt x="0" y="82"/>
                    <a:pt x="0" y="83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1" y="85"/>
                    <a:pt x="1" y="86"/>
                    <a:pt x="2" y="86"/>
                  </a:cubicBezTo>
                  <a:cubicBezTo>
                    <a:pt x="3" y="86"/>
                    <a:pt x="7" y="87"/>
                    <a:pt x="11" y="87"/>
                  </a:cubicBezTo>
                  <a:cubicBezTo>
                    <a:pt x="11" y="89"/>
                    <a:pt x="11" y="91"/>
                    <a:pt x="11" y="93"/>
                  </a:cubicBezTo>
                  <a:cubicBezTo>
                    <a:pt x="7" y="93"/>
                    <a:pt x="3" y="94"/>
                    <a:pt x="3" y="95"/>
                  </a:cubicBezTo>
                  <a:cubicBezTo>
                    <a:pt x="2" y="95"/>
                    <a:pt x="1" y="95"/>
                    <a:pt x="1" y="96"/>
                  </a:cubicBezTo>
                  <a:cubicBezTo>
                    <a:pt x="0" y="96"/>
                    <a:pt x="0" y="97"/>
                    <a:pt x="0" y="98"/>
                  </a:cubicBezTo>
                  <a:cubicBezTo>
                    <a:pt x="0" y="99"/>
                    <a:pt x="1" y="99"/>
                    <a:pt x="1" y="100"/>
                  </a:cubicBezTo>
                  <a:cubicBezTo>
                    <a:pt x="2" y="100"/>
                    <a:pt x="3" y="101"/>
                    <a:pt x="3" y="101"/>
                  </a:cubicBezTo>
                  <a:cubicBezTo>
                    <a:pt x="4" y="100"/>
                    <a:pt x="8" y="100"/>
                    <a:pt x="12" y="100"/>
                  </a:cubicBezTo>
                  <a:cubicBezTo>
                    <a:pt x="12" y="102"/>
                    <a:pt x="13" y="104"/>
                    <a:pt x="13" y="106"/>
                  </a:cubicBezTo>
                  <a:cubicBezTo>
                    <a:pt x="10" y="107"/>
                    <a:pt x="6" y="109"/>
                    <a:pt x="5" y="109"/>
                  </a:cubicBezTo>
                  <a:cubicBezTo>
                    <a:pt x="4" y="109"/>
                    <a:pt x="4" y="110"/>
                    <a:pt x="4" y="111"/>
                  </a:cubicBezTo>
                  <a:cubicBezTo>
                    <a:pt x="3" y="111"/>
                    <a:pt x="3" y="112"/>
                    <a:pt x="4" y="113"/>
                  </a:cubicBezTo>
                  <a:cubicBezTo>
                    <a:pt x="4" y="113"/>
                    <a:pt x="4" y="114"/>
                    <a:pt x="5" y="114"/>
                  </a:cubicBezTo>
                  <a:cubicBezTo>
                    <a:pt x="6" y="115"/>
                    <a:pt x="6" y="115"/>
                    <a:pt x="7" y="115"/>
                  </a:cubicBezTo>
                  <a:cubicBezTo>
                    <a:pt x="8" y="115"/>
                    <a:pt x="12" y="114"/>
                    <a:pt x="16" y="113"/>
                  </a:cubicBezTo>
                  <a:cubicBezTo>
                    <a:pt x="16" y="115"/>
                    <a:pt x="17" y="116"/>
                    <a:pt x="18" y="118"/>
                  </a:cubicBezTo>
                  <a:cubicBezTo>
                    <a:pt x="15" y="120"/>
                    <a:pt x="11" y="122"/>
                    <a:pt x="10" y="123"/>
                  </a:cubicBezTo>
                  <a:cubicBezTo>
                    <a:pt x="10" y="123"/>
                    <a:pt x="9" y="124"/>
                    <a:pt x="9" y="124"/>
                  </a:cubicBezTo>
                  <a:cubicBezTo>
                    <a:pt x="9" y="125"/>
                    <a:pt x="9" y="126"/>
                    <a:pt x="9" y="127"/>
                  </a:cubicBezTo>
                  <a:cubicBezTo>
                    <a:pt x="10" y="127"/>
                    <a:pt x="10" y="128"/>
                    <a:pt x="11" y="128"/>
                  </a:cubicBezTo>
                  <a:cubicBezTo>
                    <a:pt x="12" y="128"/>
                    <a:pt x="12" y="128"/>
                    <a:pt x="13" y="128"/>
                  </a:cubicBezTo>
                  <a:cubicBezTo>
                    <a:pt x="14" y="128"/>
                    <a:pt x="18" y="126"/>
                    <a:pt x="21" y="125"/>
                  </a:cubicBezTo>
                  <a:cubicBezTo>
                    <a:pt x="22" y="126"/>
                    <a:pt x="23" y="128"/>
                    <a:pt x="24" y="129"/>
                  </a:cubicBezTo>
                  <a:cubicBezTo>
                    <a:pt x="21" y="132"/>
                    <a:pt x="18" y="135"/>
                    <a:pt x="18" y="135"/>
                  </a:cubicBezTo>
                  <a:cubicBezTo>
                    <a:pt x="17" y="136"/>
                    <a:pt x="17" y="137"/>
                    <a:pt x="17" y="137"/>
                  </a:cubicBezTo>
                  <a:cubicBezTo>
                    <a:pt x="17" y="138"/>
                    <a:pt x="17" y="139"/>
                    <a:pt x="18" y="139"/>
                  </a:cubicBezTo>
                  <a:cubicBezTo>
                    <a:pt x="18" y="140"/>
                    <a:pt x="19" y="140"/>
                    <a:pt x="19" y="140"/>
                  </a:cubicBezTo>
                  <a:cubicBezTo>
                    <a:pt x="20" y="141"/>
                    <a:pt x="21" y="141"/>
                    <a:pt x="21" y="140"/>
                  </a:cubicBezTo>
                  <a:cubicBezTo>
                    <a:pt x="22" y="140"/>
                    <a:pt x="26" y="137"/>
                    <a:pt x="29" y="135"/>
                  </a:cubicBezTo>
                  <a:cubicBezTo>
                    <a:pt x="30" y="137"/>
                    <a:pt x="31" y="138"/>
                    <a:pt x="33" y="140"/>
                  </a:cubicBezTo>
                  <a:cubicBezTo>
                    <a:pt x="30" y="143"/>
                    <a:pt x="28" y="146"/>
                    <a:pt x="27" y="147"/>
                  </a:cubicBezTo>
                  <a:cubicBezTo>
                    <a:pt x="27" y="147"/>
                    <a:pt x="27" y="148"/>
                    <a:pt x="27" y="149"/>
                  </a:cubicBezTo>
                  <a:cubicBezTo>
                    <a:pt x="27" y="149"/>
                    <a:pt x="27" y="150"/>
                    <a:pt x="28" y="151"/>
                  </a:cubicBezTo>
                  <a:cubicBezTo>
                    <a:pt x="28" y="151"/>
                    <a:pt x="29" y="151"/>
                    <a:pt x="30" y="151"/>
                  </a:cubicBezTo>
                  <a:cubicBezTo>
                    <a:pt x="30" y="151"/>
                    <a:pt x="31" y="151"/>
                    <a:pt x="32" y="151"/>
                  </a:cubicBezTo>
                  <a:cubicBezTo>
                    <a:pt x="32" y="150"/>
                    <a:pt x="35" y="147"/>
                    <a:pt x="38" y="145"/>
                  </a:cubicBezTo>
                  <a:cubicBezTo>
                    <a:pt x="40" y="146"/>
                    <a:pt x="41" y="147"/>
                    <a:pt x="43" y="148"/>
                  </a:cubicBezTo>
                  <a:cubicBezTo>
                    <a:pt x="41" y="151"/>
                    <a:pt x="39" y="155"/>
                    <a:pt x="39" y="156"/>
                  </a:cubicBezTo>
                  <a:cubicBezTo>
                    <a:pt x="38" y="157"/>
                    <a:pt x="38" y="157"/>
                    <a:pt x="38" y="158"/>
                  </a:cubicBezTo>
                  <a:cubicBezTo>
                    <a:pt x="39" y="159"/>
                    <a:pt x="39" y="159"/>
                    <a:pt x="40" y="160"/>
                  </a:cubicBezTo>
                  <a:cubicBezTo>
                    <a:pt x="40" y="160"/>
                    <a:pt x="41" y="160"/>
                    <a:pt x="42" y="160"/>
                  </a:cubicBezTo>
                  <a:cubicBezTo>
                    <a:pt x="42" y="160"/>
                    <a:pt x="43" y="160"/>
                    <a:pt x="44" y="159"/>
                  </a:cubicBezTo>
                  <a:cubicBezTo>
                    <a:pt x="44" y="159"/>
                    <a:pt x="47" y="155"/>
                    <a:pt x="49" y="152"/>
                  </a:cubicBezTo>
                  <a:cubicBezTo>
                    <a:pt x="51" y="153"/>
                    <a:pt x="52" y="154"/>
                    <a:pt x="54" y="155"/>
                  </a:cubicBezTo>
                  <a:cubicBezTo>
                    <a:pt x="53" y="158"/>
                    <a:pt x="52" y="162"/>
                    <a:pt x="51" y="163"/>
                  </a:cubicBezTo>
                  <a:cubicBezTo>
                    <a:pt x="51" y="164"/>
                    <a:pt x="51" y="165"/>
                    <a:pt x="52" y="165"/>
                  </a:cubicBezTo>
                  <a:cubicBezTo>
                    <a:pt x="52" y="166"/>
                    <a:pt x="52" y="166"/>
                    <a:pt x="53" y="167"/>
                  </a:cubicBezTo>
                  <a:cubicBezTo>
                    <a:pt x="54" y="167"/>
                    <a:pt x="55" y="167"/>
                    <a:pt x="55" y="167"/>
                  </a:cubicBezTo>
                  <a:cubicBezTo>
                    <a:pt x="56" y="167"/>
                    <a:pt x="56" y="166"/>
                    <a:pt x="57" y="166"/>
                  </a:cubicBezTo>
                  <a:cubicBezTo>
                    <a:pt x="57" y="165"/>
                    <a:pt x="59" y="161"/>
                    <a:pt x="61" y="158"/>
                  </a:cubicBezTo>
                  <a:cubicBezTo>
                    <a:pt x="63" y="158"/>
                    <a:pt x="64" y="159"/>
                    <a:pt x="66" y="159"/>
                  </a:cubicBezTo>
                  <a:cubicBezTo>
                    <a:pt x="66" y="163"/>
                    <a:pt x="65" y="167"/>
                    <a:pt x="65" y="168"/>
                  </a:cubicBezTo>
                  <a:cubicBezTo>
                    <a:pt x="65" y="169"/>
                    <a:pt x="65" y="170"/>
                    <a:pt x="66" y="170"/>
                  </a:cubicBezTo>
                  <a:cubicBezTo>
                    <a:pt x="66" y="171"/>
                    <a:pt x="67" y="171"/>
                    <a:pt x="67" y="171"/>
                  </a:cubicBezTo>
                  <a:cubicBezTo>
                    <a:pt x="68" y="171"/>
                    <a:pt x="69" y="171"/>
                    <a:pt x="70" y="171"/>
                  </a:cubicBezTo>
                  <a:cubicBezTo>
                    <a:pt x="70" y="171"/>
                    <a:pt x="71" y="170"/>
                    <a:pt x="71" y="169"/>
                  </a:cubicBezTo>
                  <a:cubicBezTo>
                    <a:pt x="71" y="169"/>
                    <a:pt x="72" y="165"/>
                    <a:pt x="74" y="161"/>
                  </a:cubicBezTo>
                  <a:cubicBezTo>
                    <a:pt x="75" y="161"/>
                    <a:pt x="77" y="162"/>
                    <a:pt x="79" y="162"/>
                  </a:cubicBezTo>
                  <a:cubicBezTo>
                    <a:pt x="79" y="166"/>
                    <a:pt x="80" y="170"/>
                    <a:pt x="80" y="171"/>
                  </a:cubicBezTo>
                  <a:cubicBezTo>
                    <a:pt x="80" y="171"/>
                    <a:pt x="80" y="172"/>
                    <a:pt x="80" y="172"/>
                  </a:cubicBezTo>
                  <a:cubicBezTo>
                    <a:pt x="81" y="173"/>
                    <a:pt x="82" y="173"/>
                    <a:pt x="82" y="173"/>
                  </a:cubicBezTo>
                  <a:cubicBezTo>
                    <a:pt x="83" y="173"/>
                    <a:pt x="84" y="173"/>
                    <a:pt x="84" y="173"/>
                  </a:cubicBezTo>
                  <a:cubicBezTo>
                    <a:pt x="85" y="172"/>
                    <a:pt x="85" y="172"/>
                    <a:pt x="86" y="171"/>
                  </a:cubicBezTo>
                  <a:cubicBezTo>
                    <a:pt x="86" y="170"/>
                    <a:pt x="86" y="166"/>
                    <a:pt x="87" y="162"/>
                  </a:cubicBezTo>
                  <a:cubicBezTo>
                    <a:pt x="89" y="162"/>
                    <a:pt x="90" y="162"/>
                    <a:pt x="92" y="162"/>
                  </a:cubicBezTo>
                  <a:cubicBezTo>
                    <a:pt x="93" y="166"/>
                    <a:pt x="94" y="170"/>
                    <a:pt x="94" y="170"/>
                  </a:cubicBezTo>
                  <a:cubicBezTo>
                    <a:pt x="94" y="171"/>
                    <a:pt x="95" y="172"/>
                    <a:pt x="95" y="172"/>
                  </a:cubicBezTo>
                  <a:cubicBezTo>
                    <a:pt x="96" y="172"/>
                    <a:pt x="97" y="173"/>
                    <a:pt x="98" y="173"/>
                  </a:cubicBezTo>
                  <a:cubicBezTo>
                    <a:pt x="98" y="172"/>
                    <a:pt x="99" y="172"/>
                    <a:pt x="99" y="172"/>
                  </a:cubicBezTo>
                  <a:cubicBezTo>
                    <a:pt x="100" y="171"/>
                    <a:pt x="100" y="170"/>
                    <a:pt x="100" y="170"/>
                  </a:cubicBezTo>
                  <a:cubicBezTo>
                    <a:pt x="100" y="169"/>
                    <a:pt x="100" y="165"/>
                    <a:pt x="100" y="161"/>
                  </a:cubicBezTo>
                  <a:cubicBezTo>
                    <a:pt x="102" y="160"/>
                    <a:pt x="103" y="160"/>
                    <a:pt x="105" y="160"/>
                  </a:cubicBezTo>
                  <a:cubicBezTo>
                    <a:pt x="107" y="163"/>
                    <a:pt x="108" y="167"/>
                    <a:pt x="109" y="168"/>
                  </a:cubicBezTo>
                  <a:cubicBezTo>
                    <a:pt x="109" y="168"/>
                    <a:pt x="110" y="169"/>
                    <a:pt x="110" y="169"/>
                  </a:cubicBezTo>
                  <a:cubicBezTo>
                    <a:pt x="111" y="170"/>
                    <a:pt x="112" y="170"/>
                    <a:pt x="112" y="169"/>
                  </a:cubicBezTo>
                  <a:cubicBezTo>
                    <a:pt x="113" y="169"/>
                    <a:pt x="114" y="169"/>
                    <a:pt x="114" y="168"/>
                  </a:cubicBezTo>
                  <a:cubicBezTo>
                    <a:pt x="114" y="167"/>
                    <a:pt x="115" y="167"/>
                    <a:pt x="114" y="166"/>
                  </a:cubicBezTo>
                  <a:cubicBezTo>
                    <a:pt x="114" y="165"/>
                    <a:pt x="113" y="161"/>
                    <a:pt x="113" y="157"/>
                  </a:cubicBezTo>
                  <a:cubicBezTo>
                    <a:pt x="114" y="157"/>
                    <a:pt x="116" y="156"/>
                    <a:pt x="118" y="155"/>
                  </a:cubicBezTo>
                  <a:cubicBezTo>
                    <a:pt x="120" y="158"/>
                    <a:pt x="122" y="162"/>
                    <a:pt x="122" y="1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8"/>
            <p:cNvSpPr>
              <a:spLocks noEditPoints="1"/>
            </p:cNvSpPr>
            <p:nvPr/>
          </p:nvSpPr>
          <p:spPr bwMode="auto">
            <a:xfrm>
              <a:off x="18521" y="5427134"/>
              <a:ext cx="1409700" cy="1413933"/>
            </a:xfrm>
            <a:custGeom>
              <a:avLst/>
              <a:gdLst>
                <a:gd name="T0" fmla="*/ 287 w 299"/>
                <a:gd name="T1" fmla="*/ 118 h 300"/>
                <a:gd name="T2" fmla="*/ 242 w 299"/>
                <a:gd name="T3" fmla="*/ 95 h 300"/>
                <a:gd name="T4" fmla="*/ 270 w 299"/>
                <a:gd name="T5" fmla="*/ 64 h 300"/>
                <a:gd name="T6" fmla="*/ 261 w 299"/>
                <a:gd name="T7" fmla="*/ 52 h 300"/>
                <a:gd name="T8" fmla="*/ 225 w 299"/>
                <a:gd name="T9" fmla="*/ 72 h 300"/>
                <a:gd name="T10" fmla="*/ 212 w 299"/>
                <a:gd name="T11" fmla="*/ 23 h 300"/>
                <a:gd name="T12" fmla="*/ 205 w 299"/>
                <a:gd name="T13" fmla="*/ 10 h 300"/>
                <a:gd name="T14" fmla="*/ 191 w 299"/>
                <a:gd name="T15" fmla="*/ 15 h 300"/>
                <a:gd name="T16" fmla="*/ 148 w 299"/>
                <a:gd name="T17" fmla="*/ 39 h 300"/>
                <a:gd name="T18" fmla="*/ 136 w 299"/>
                <a:gd name="T19" fmla="*/ 2 h 300"/>
                <a:gd name="T20" fmla="*/ 120 w 299"/>
                <a:gd name="T21" fmla="*/ 4 h 300"/>
                <a:gd name="T22" fmla="*/ 119 w 299"/>
                <a:gd name="T23" fmla="*/ 43 h 300"/>
                <a:gd name="T24" fmla="*/ 71 w 299"/>
                <a:gd name="T25" fmla="*/ 32 h 300"/>
                <a:gd name="T26" fmla="*/ 56 w 299"/>
                <a:gd name="T27" fmla="*/ 31 h 300"/>
                <a:gd name="T28" fmla="*/ 53 w 299"/>
                <a:gd name="T29" fmla="*/ 46 h 300"/>
                <a:gd name="T30" fmla="*/ 55 w 299"/>
                <a:gd name="T31" fmla="*/ 96 h 300"/>
                <a:gd name="T32" fmla="*/ 15 w 299"/>
                <a:gd name="T33" fmla="*/ 88 h 300"/>
                <a:gd name="T34" fmla="*/ 9 w 299"/>
                <a:gd name="T35" fmla="*/ 102 h 300"/>
                <a:gd name="T36" fmla="*/ 44 w 299"/>
                <a:gd name="T37" fmla="*/ 124 h 300"/>
                <a:gd name="T38" fmla="*/ 8 w 299"/>
                <a:gd name="T39" fmla="*/ 159 h 300"/>
                <a:gd name="T40" fmla="*/ 0 w 299"/>
                <a:gd name="T41" fmla="*/ 171 h 300"/>
                <a:gd name="T42" fmla="*/ 12 w 299"/>
                <a:gd name="T43" fmla="*/ 181 h 300"/>
                <a:gd name="T44" fmla="*/ 56 w 299"/>
                <a:gd name="T45" fmla="*/ 205 h 300"/>
                <a:gd name="T46" fmla="*/ 28 w 299"/>
                <a:gd name="T47" fmla="*/ 236 h 300"/>
                <a:gd name="T48" fmla="*/ 38 w 299"/>
                <a:gd name="T49" fmla="*/ 248 h 300"/>
                <a:gd name="T50" fmla="*/ 73 w 299"/>
                <a:gd name="T51" fmla="*/ 228 h 300"/>
                <a:gd name="T52" fmla="*/ 86 w 299"/>
                <a:gd name="T53" fmla="*/ 276 h 300"/>
                <a:gd name="T54" fmla="*/ 93 w 299"/>
                <a:gd name="T55" fmla="*/ 290 h 300"/>
                <a:gd name="T56" fmla="*/ 108 w 299"/>
                <a:gd name="T57" fmla="*/ 285 h 300"/>
                <a:gd name="T58" fmla="*/ 151 w 299"/>
                <a:gd name="T59" fmla="*/ 261 h 300"/>
                <a:gd name="T60" fmla="*/ 163 w 299"/>
                <a:gd name="T61" fmla="*/ 298 h 300"/>
                <a:gd name="T62" fmla="*/ 178 w 299"/>
                <a:gd name="T63" fmla="*/ 296 h 300"/>
                <a:gd name="T64" fmla="*/ 179 w 299"/>
                <a:gd name="T65" fmla="*/ 257 h 300"/>
                <a:gd name="T66" fmla="*/ 227 w 299"/>
                <a:gd name="T67" fmla="*/ 268 h 300"/>
                <a:gd name="T68" fmla="*/ 242 w 299"/>
                <a:gd name="T69" fmla="*/ 269 h 300"/>
                <a:gd name="T70" fmla="*/ 245 w 299"/>
                <a:gd name="T71" fmla="*/ 254 h 300"/>
                <a:gd name="T72" fmla="*/ 244 w 299"/>
                <a:gd name="T73" fmla="*/ 204 h 300"/>
                <a:gd name="T74" fmla="*/ 284 w 299"/>
                <a:gd name="T75" fmla="*/ 212 h 300"/>
                <a:gd name="T76" fmla="*/ 289 w 299"/>
                <a:gd name="T77" fmla="*/ 198 h 300"/>
                <a:gd name="T78" fmla="*/ 254 w 299"/>
                <a:gd name="T79" fmla="*/ 176 h 300"/>
                <a:gd name="T80" fmla="*/ 290 w 299"/>
                <a:gd name="T81" fmla="*/ 141 h 300"/>
                <a:gd name="T82" fmla="*/ 298 w 299"/>
                <a:gd name="T83" fmla="*/ 129 h 300"/>
                <a:gd name="T84" fmla="*/ 161 w 299"/>
                <a:gd name="T85" fmla="*/ 231 h 300"/>
                <a:gd name="T86" fmla="*/ 138 w 299"/>
                <a:gd name="T87" fmla="*/ 69 h 300"/>
                <a:gd name="T88" fmla="*/ 161 w 299"/>
                <a:gd name="T89" fmla="*/ 23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9" h="300">
                  <a:moveTo>
                    <a:pt x="294" y="121"/>
                  </a:moveTo>
                  <a:cubicBezTo>
                    <a:pt x="292" y="120"/>
                    <a:pt x="290" y="118"/>
                    <a:pt x="287" y="118"/>
                  </a:cubicBezTo>
                  <a:cubicBezTo>
                    <a:pt x="283" y="119"/>
                    <a:pt x="267" y="119"/>
                    <a:pt x="252" y="120"/>
                  </a:cubicBezTo>
                  <a:cubicBezTo>
                    <a:pt x="250" y="111"/>
                    <a:pt x="247" y="103"/>
                    <a:pt x="242" y="95"/>
                  </a:cubicBezTo>
                  <a:cubicBezTo>
                    <a:pt x="253" y="85"/>
                    <a:pt x="265" y="74"/>
                    <a:pt x="267" y="72"/>
                  </a:cubicBezTo>
                  <a:cubicBezTo>
                    <a:pt x="269" y="70"/>
                    <a:pt x="270" y="67"/>
                    <a:pt x="270" y="64"/>
                  </a:cubicBezTo>
                  <a:cubicBezTo>
                    <a:pt x="270" y="62"/>
                    <a:pt x="269" y="59"/>
                    <a:pt x="268" y="57"/>
                  </a:cubicBezTo>
                  <a:cubicBezTo>
                    <a:pt x="266" y="54"/>
                    <a:pt x="263" y="53"/>
                    <a:pt x="261" y="52"/>
                  </a:cubicBezTo>
                  <a:cubicBezTo>
                    <a:pt x="258" y="52"/>
                    <a:pt x="255" y="52"/>
                    <a:pt x="253" y="54"/>
                  </a:cubicBezTo>
                  <a:cubicBezTo>
                    <a:pt x="250" y="56"/>
                    <a:pt x="237" y="64"/>
                    <a:pt x="225" y="72"/>
                  </a:cubicBezTo>
                  <a:cubicBezTo>
                    <a:pt x="218" y="65"/>
                    <a:pt x="211" y="59"/>
                    <a:pt x="203" y="54"/>
                  </a:cubicBezTo>
                  <a:cubicBezTo>
                    <a:pt x="207" y="41"/>
                    <a:pt x="211" y="26"/>
                    <a:pt x="212" y="23"/>
                  </a:cubicBezTo>
                  <a:cubicBezTo>
                    <a:pt x="213" y="21"/>
                    <a:pt x="212" y="18"/>
                    <a:pt x="211" y="15"/>
                  </a:cubicBezTo>
                  <a:cubicBezTo>
                    <a:pt x="210" y="13"/>
                    <a:pt x="208" y="11"/>
                    <a:pt x="205" y="10"/>
                  </a:cubicBezTo>
                  <a:cubicBezTo>
                    <a:pt x="202" y="9"/>
                    <a:pt x="200" y="9"/>
                    <a:pt x="197" y="10"/>
                  </a:cubicBezTo>
                  <a:cubicBezTo>
                    <a:pt x="194" y="10"/>
                    <a:pt x="192" y="12"/>
                    <a:pt x="191" y="15"/>
                  </a:cubicBezTo>
                  <a:cubicBezTo>
                    <a:pt x="189" y="18"/>
                    <a:pt x="183" y="30"/>
                    <a:pt x="176" y="43"/>
                  </a:cubicBezTo>
                  <a:cubicBezTo>
                    <a:pt x="167" y="40"/>
                    <a:pt x="158" y="39"/>
                    <a:pt x="148" y="39"/>
                  </a:cubicBezTo>
                  <a:cubicBezTo>
                    <a:pt x="145" y="25"/>
                    <a:pt x="141" y="12"/>
                    <a:pt x="141" y="9"/>
                  </a:cubicBezTo>
                  <a:cubicBezTo>
                    <a:pt x="140" y="6"/>
                    <a:pt x="138" y="4"/>
                    <a:pt x="136" y="2"/>
                  </a:cubicBezTo>
                  <a:cubicBezTo>
                    <a:pt x="133" y="1"/>
                    <a:pt x="131" y="0"/>
                    <a:pt x="128" y="1"/>
                  </a:cubicBezTo>
                  <a:cubicBezTo>
                    <a:pt x="125" y="1"/>
                    <a:pt x="122" y="2"/>
                    <a:pt x="120" y="4"/>
                  </a:cubicBezTo>
                  <a:cubicBezTo>
                    <a:pt x="119" y="6"/>
                    <a:pt x="118" y="9"/>
                    <a:pt x="118" y="12"/>
                  </a:cubicBezTo>
                  <a:cubicBezTo>
                    <a:pt x="118" y="15"/>
                    <a:pt x="118" y="29"/>
                    <a:pt x="119" y="43"/>
                  </a:cubicBezTo>
                  <a:cubicBezTo>
                    <a:pt x="110" y="46"/>
                    <a:pt x="101" y="50"/>
                    <a:pt x="93" y="55"/>
                  </a:cubicBezTo>
                  <a:cubicBezTo>
                    <a:pt x="83" y="45"/>
                    <a:pt x="73" y="34"/>
                    <a:pt x="71" y="32"/>
                  </a:cubicBezTo>
                  <a:cubicBezTo>
                    <a:pt x="69" y="30"/>
                    <a:pt x="67" y="29"/>
                    <a:pt x="64" y="29"/>
                  </a:cubicBezTo>
                  <a:cubicBezTo>
                    <a:pt x="61" y="29"/>
                    <a:pt x="58" y="29"/>
                    <a:pt x="56" y="31"/>
                  </a:cubicBezTo>
                  <a:cubicBezTo>
                    <a:pt x="54" y="33"/>
                    <a:pt x="52" y="36"/>
                    <a:pt x="52" y="38"/>
                  </a:cubicBezTo>
                  <a:cubicBezTo>
                    <a:pt x="51" y="41"/>
                    <a:pt x="51" y="44"/>
                    <a:pt x="53" y="46"/>
                  </a:cubicBezTo>
                  <a:cubicBezTo>
                    <a:pt x="55" y="49"/>
                    <a:pt x="63" y="62"/>
                    <a:pt x="70" y="73"/>
                  </a:cubicBezTo>
                  <a:cubicBezTo>
                    <a:pt x="64" y="80"/>
                    <a:pt x="59" y="88"/>
                    <a:pt x="55" y="96"/>
                  </a:cubicBezTo>
                  <a:cubicBezTo>
                    <a:pt x="41" y="92"/>
                    <a:pt x="26" y="88"/>
                    <a:pt x="23" y="87"/>
                  </a:cubicBezTo>
                  <a:cubicBezTo>
                    <a:pt x="20" y="86"/>
                    <a:pt x="17" y="86"/>
                    <a:pt x="15" y="88"/>
                  </a:cubicBezTo>
                  <a:cubicBezTo>
                    <a:pt x="12" y="89"/>
                    <a:pt x="10" y="91"/>
                    <a:pt x="9" y="94"/>
                  </a:cubicBezTo>
                  <a:cubicBezTo>
                    <a:pt x="8" y="97"/>
                    <a:pt x="8" y="100"/>
                    <a:pt x="9" y="102"/>
                  </a:cubicBezTo>
                  <a:cubicBezTo>
                    <a:pt x="10" y="105"/>
                    <a:pt x="12" y="107"/>
                    <a:pt x="14" y="108"/>
                  </a:cubicBezTo>
                  <a:cubicBezTo>
                    <a:pt x="17" y="110"/>
                    <a:pt x="31" y="117"/>
                    <a:pt x="44" y="124"/>
                  </a:cubicBezTo>
                  <a:cubicBezTo>
                    <a:pt x="42" y="132"/>
                    <a:pt x="41" y="141"/>
                    <a:pt x="42" y="151"/>
                  </a:cubicBezTo>
                  <a:cubicBezTo>
                    <a:pt x="27" y="154"/>
                    <a:pt x="11" y="158"/>
                    <a:pt x="8" y="159"/>
                  </a:cubicBezTo>
                  <a:cubicBezTo>
                    <a:pt x="5" y="159"/>
                    <a:pt x="3" y="161"/>
                    <a:pt x="2" y="163"/>
                  </a:cubicBezTo>
                  <a:cubicBezTo>
                    <a:pt x="0" y="166"/>
                    <a:pt x="0" y="169"/>
                    <a:pt x="0" y="171"/>
                  </a:cubicBezTo>
                  <a:cubicBezTo>
                    <a:pt x="0" y="174"/>
                    <a:pt x="2" y="177"/>
                    <a:pt x="4" y="179"/>
                  </a:cubicBezTo>
                  <a:cubicBezTo>
                    <a:pt x="6" y="181"/>
                    <a:pt x="9" y="182"/>
                    <a:pt x="12" y="181"/>
                  </a:cubicBezTo>
                  <a:cubicBezTo>
                    <a:pt x="15" y="181"/>
                    <a:pt x="31" y="181"/>
                    <a:pt x="46" y="180"/>
                  </a:cubicBezTo>
                  <a:cubicBezTo>
                    <a:pt x="48" y="189"/>
                    <a:pt x="52" y="197"/>
                    <a:pt x="56" y="205"/>
                  </a:cubicBezTo>
                  <a:cubicBezTo>
                    <a:pt x="45" y="215"/>
                    <a:pt x="34" y="226"/>
                    <a:pt x="31" y="228"/>
                  </a:cubicBezTo>
                  <a:cubicBezTo>
                    <a:pt x="29" y="230"/>
                    <a:pt x="28" y="233"/>
                    <a:pt x="28" y="236"/>
                  </a:cubicBezTo>
                  <a:cubicBezTo>
                    <a:pt x="28" y="238"/>
                    <a:pt x="29" y="241"/>
                    <a:pt x="31" y="243"/>
                  </a:cubicBezTo>
                  <a:cubicBezTo>
                    <a:pt x="32" y="246"/>
                    <a:pt x="35" y="247"/>
                    <a:pt x="38" y="248"/>
                  </a:cubicBezTo>
                  <a:cubicBezTo>
                    <a:pt x="40" y="248"/>
                    <a:pt x="43" y="248"/>
                    <a:pt x="46" y="246"/>
                  </a:cubicBezTo>
                  <a:cubicBezTo>
                    <a:pt x="48" y="244"/>
                    <a:pt x="61" y="236"/>
                    <a:pt x="73" y="228"/>
                  </a:cubicBezTo>
                  <a:cubicBezTo>
                    <a:pt x="80" y="235"/>
                    <a:pt x="87" y="241"/>
                    <a:pt x="95" y="246"/>
                  </a:cubicBezTo>
                  <a:cubicBezTo>
                    <a:pt x="91" y="259"/>
                    <a:pt x="87" y="274"/>
                    <a:pt x="86" y="276"/>
                  </a:cubicBezTo>
                  <a:cubicBezTo>
                    <a:pt x="85" y="279"/>
                    <a:pt x="86" y="282"/>
                    <a:pt x="87" y="285"/>
                  </a:cubicBezTo>
                  <a:cubicBezTo>
                    <a:pt x="88" y="287"/>
                    <a:pt x="90" y="289"/>
                    <a:pt x="93" y="290"/>
                  </a:cubicBezTo>
                  <a:cubicBezTo>
                    <a:pt x="96" y="291"/>
                    <a:pt x="99" y="291"/>
                    <a:pt x="101" y="290"/>
                  </a:cubicBezTo>
                  <a:cubicBezTo>
                    <a:pt x="104" y="290"/>
                    <a:pt x="106" y="288"/>
                    <a:pt x="108" y="285"/>
                  </a:cubicBezTo>
                  <a:cubicBezTo>
                    <a:pt x="109" y="282"/>
                    <a:pt x="116" y="270"/>
                    <a:pt x="122" y="257"/>
                  </a:cubicBezTo>
                  <a:cubicBezTo>
                    <a:pt x="131" y="260"/>
                    <a:pt x="141" y="261"/>
                    <a:pt x="151" y="261"/>
                  </a:cubicBezTo>
                  <a:cubicBezTo>
                    <a:pt x="154" y="275"/>
                    <a:pt x="157" y="288"/>
                    <a:pt x="158" y="291"/>
                  </a:cubicBezTo>
                  <a:cubicBezTo>
                    <a:pt x="158" y="294"/>
                    <a:pt x="160" y="296"/>
                    <a:pt x="163" y="298"/>
                  </a:cubicBezTo>
                  <a:cubicBezTo>
                    <a:pt x="165" y="299"/>
                    <a:pt x="168" y="300"/>
                    <a:pt x="171" y="299"/>
                  </a:cubicBezTo>
                  <a:cubicBezTo>
                    <a:pt x="174" y="299"/>
                    <a:pt x="176" y="298"/>
                    <a:pt x="178" y="296"/>
                  </a:cubicBezTo>
                  <a:cubicBezTo>
                    <a:pt x="180" y="294"/>
                    <a:pt x="181" y="291"/>
                    <a:pt x="181" y="288"/>
                  </a:cubicBezTo>
                  <a:cubicBezTo>
                    <a:pt x="180" y="285"/>
                    <a:pt x="180" y="271"/>
                    <a:pt x="179" y="257"/>
                  </a:cubicBezTo>
                  <a:cubicBezTo>
                    <a:pt x="189" y="254"/>
                    <a:pt x="197" y="251"/>
                    <a:pt x="206" y="245"/>
                  </a:cubicBezTo>
                  <a:cubicBezTo>
                    <a:pt x="215" y="255"/>
                    <a:pt x="225" y="266"/>
                    <a:pt x="227" y="268"/>
                  </a:cubicBezTo>
                  <a:cubicBezTo>
                    <a:pt x="229" y="270"/>
                    <a:pt x="232" y="271"/>
                    <a:pt x="234" y="271"/>
                  </a:cubicBezTo>
                  <a:cubicBezTo>
                    <a:pt x="237" y="271"/>
                    <a:pt x="240" y="271"/>
                    <a:pt x="242" y="269"/>
                  </a:cubicBezTo>
                  <a:cubicBezTo>
                    <a:pt x="245" y="267"/>
                    <a:pt x="246" y="264"/>
                    <a:pt x="247" y="262"/>
                  </a:cubicBezTo>
                  <a:cubicBezTo>
                    <a:pt x="247" y="259"/>
                    <a:pt x="247" y="256"/>
                    <a:pt x="245" y="254"/>
                  </a:cubicBezTo>
                  <a:cubicBezTo>
                    <a:pt x="243" y="251"/>
                    <a:pt x="235" y="238"/>
                    <a:pt x="228" y="227"/>
                  </a:cubicBezTo>
                  <a:cubicBezTo>
                    <a:pt x="234" y="220"/>
                    <a:pt x="239" y="212"/>
                    <a:pt x="244" y="204"/>
                  </a:cubicBezTo>
                  <a:cubicBezTo>
                    <a:pt x="258" y="208"/>
                    <a:pt x="272" y="212"/>
                    <a:pt x="275" y="213"/>
                  </a:cubicBezTo>
                  <a:cubicBezTo>
                    <a:pt x="278" y="214"/>
                    <a:pt x="281" y="213"/>
                    <a:pt x="284" y="212"/>
                  </a:cubicBezTo>
                  <a:cubicBezTo>
                    <a:pt x="286" y="211"/>
                    <a:pt x="288" y="209"/>
                    <a:pt x="289" y="206"/>
                  </a:cubicBezTo>
                  <a:cubicBezTo>
                    <a:pt x="290" y="203"/>
                    <a:pt x="290" y="201"/>
                    <a:pt x="289" y="198"/>
                  </a:cubicBezTo>
                  <a:cubicBezTo>
                    <a:pt x="288" y="195"/>
                    <a:pt x="287" y="193"/>
                    <a:pt x="284" y="192"/>
                  </a:cubicBezTo>
                  <a:cubicBezTo>
                    <a:pt x="281" y="190"/>
                    <a:pt x="267" y="183"/>
                    <a:pt x="254" y="176"/>
                  </a:cubicBezTo>
                  <a:cubicBezTo>
                    <a:pt x="256" y="168"/>
                    <a:pt x="257" y="159"/>
                    <a:pt x="257" y="149"/>
                  </a:cubicBezTo>
                  <a:cubicBezTo>
                    <a:pt x="271" y="146"/>
                    <a:pt x="287" y="142"/>
                    <a:pt x="290" y="141"/>
                  </a:cubicBezTo>
                  <a:cubicBezTo>
                    <a:pt x="293" y="141"/>
                    <a:pt x="295" y="139"/>
                    <a:pt x="297" y="137"/>
                  </a:cubicBezTo>
                  <a:cubicBezTo>
                    <a:pt x="298" y="134"/>
                    <a:pt x="299" y="131"/>
                    <a:pt x="298" y="129"/>
                  </a:cubicBezTo>
                  <a:cubicBezTo>
                    <a:pt x="298" y="126"/>
                    <a:pt x="297" y="123"/>
                    <a:pt x="294" y="121"/>
                  </a:cubicBezTo>
                  <a:close/>
                  <a:moveTo>
                    <a:pt x="161" y="231"/>
                  </a:moveTo>
                  <a:cubicBezTo>
                    <a:pt x="118" y="237"/>
                    <a:pt x="78" y="206"/>
                    <a:pt x="71" y="161"/>
                  </a:cubicBezTo>
                  <a:cubicBezTo>
                    <a:pt x="65" y="117"/>
                    <a:pt x="95" y="76"/>
                    <a:pt x="138" y="69"/>
                  </a:cubicBezTo>
                  <a:cubicBezTo>
                    <a:pt x="180" y="63"/>
                    <a:pt x="220" y="94"/>
                    <a:pt x="227" y="139"/>
                  </a:cubicBezTo>
                  <a:cubicBezTo>
                    <a:pt x="233" y="183"/>
                    <a:pt x="204" y="224"/>
                    <a:pt x="161" y="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2010304" y="2633134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2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3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8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4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4 w 282"/>
                <a:gd name="T47" fmla="*/ 48 h 283"/>
                <a:gd name="T48" fmla="*/ 113 w 282"/>
                <a:gd name="T49" fmla="*/ 52 h 283"/>
                <a:gd name="T50" fmla="*/ 90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8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2 h 283"/>
                <a:gd name="T98" fmla="*/ 117 w 282"/>
                <a:gd name="T99" fmla="*/ 280 h 283"/>
                <a:gd name="T100" fmla="*/ 125 w 282"/>
                <a:gd name="T101" fmla="*/ 272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3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2" y="245"/>
                  </a:cubicBezTo>
                  <a:cubicBezTo>
                    <a:pt x="220" y="241"/>
                    <a:pt x="213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2" y="187"/>
                    <a:pt x="259" y="189"/>
                    <a:pt x="263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2"/>
                    <a:pt x="281" y="177"/>
                  </a:cubicBezTo>
                  <a:cubicBezTo>
                    <a:pt x="282" y="173"/>
                    <a:pt x="282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4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8" y="79"/>
                  </a:cubicBezTo>
                  <a:cubicBezTo>
                    <a:pt x="268" y="75"/>
                    <a:pt x="268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1" y="62"/>
                    <a:pt x="225" y="70"/>
                    <a:pt x="209" y="77"/>
                  </a:cubicBezTo>
                  <a:cubicBezTo>
                    <a:pt x="201" y="69"/>
                    <a:pt x="193" y="63"/>
                    <a:pt x="184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5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2" y="4"/>
                    <a:pt x="158" y="7"/>
                    <a:pt x="157" y="11"/>
                  </a:cubicBezTo>
                  <a:cubicBezTo>
                    <a:pt x="156" y="15"/>
                    <a:pt x="150" y="31"/>
                    <a:pt x="144" y="48"/>
                  </a:cubicBezTo>
                  <a:cubicBezTo>
                    <a:pt x="133" y="48"/>
                    <a:pt x="123" y="49"/>
                    <a:pt x="113" y="52"/>
                  </a:cubicBezTo>
                  <a:cubicBezTo>
                    <a:pt x="102" y="38"/>
                    <a:pt x="92" y="24"/>
                    <a:pt x="90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9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8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8" y="149"/>
                    <a:pt x="49" y="159"/>
                    <a:pt x="52" y="170"/>
                  </a:cubicBezTo>
                  <a:cubicBezTo>
                    <a:pt x="38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4" y="207"/>
                    <a:pt x="14" y="211"/>
                    <a:pt x="16" y="215"/>
                  </a:cubicBezTo>
                  <a:cubicBezTo>
                    <a:pt x="19" y="219"/>
                    <a:pt x="22" y="221"/>
                    <a:pt x="26" y="222"/>
                  </a:cubicBezTo>
                  <a:cubicBezTo>
                    <a:pt x="30" y="224"/>
                    <a:pt x="34" y="224"/>
                    <a:pt x="38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2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6"/>
                    <a:pt x="125" y="272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9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7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9" y="196"/>
                    <a:pt x="93" y="170"/>
                  </a:cubicBezTo>
                  <a:cubicBezTo>
                    <a:pt x="77" y="143"/>
                    <a:pt x="86" y="109"/>
                    <a:pt x="113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6" y="174"/>
                    <a:pt x="169" y="1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10"/>
            <p:cNvSpPr>
              <a:spLocks noEditPoints="1"/>
            </p:cNvSpPr>
            <p:nvPr/>
          </p:nvSpPr>
          <p:spPr bwMode="auto">
            <a:xfrm>
              <a:off x="31221" y="3122085"/>
              <a:ext cx="2182284" cy="2182284"/>
            </a:xfrm>
            <a:custGeom>
              <a:avLst/>
              <a:gdLst>
                <a:gd name="T0" fmla="*/ 469 w 489"/>
                <a:gd name="T1" fmla="*/ 228 h 490"/>
                <a:gd name="T2" fmla="*/ 466 w 489"/>
                <a:gd name="T3" fmla="*/ 204 h 490"/>
                <a:gd name="T4" fmla="*/ 461 w 489"/>
                <a:gd name="T5" fmla="*/ 181 h 490"/>
                <a:gd name="T6" fmla="*/ 453 w 489"/>
                <a:gd name="T7" fmla="*/ 159 h 490"/>
                <a:gd name="T8" fmla="*/ 443 w 489"/>
                <a:gd name="T9" fmla="*/ 138 h 490"/>
                <a:gd name="T10" fmla="*/ 431 w 489"/>
                <a:gd name="T11" fmla="*/ 118 h 490"/>
                <a:gd name="T12" fmla="*/ 416 w 489"/>
                <a:gd name="T13" fmla="*/ 99 h 490"/>
                <a:gd name="T14" fmla="*/ 400 w 489"/>
                <a:gd name="T15" fmla="*/ 82 h 490"/>
                <a:gd name="T16" fmla="*/ 382 w 489"/>
                <a:gd name="T17" fmla="*/ 66 h 490"/>
                <a:gd name="T18" fmla="*/ 363 w 489"/>
                <a:gd name="T19" fmla="*/ 53 h 490"/>
                <a:gd name="T20" fmla="*/ 342 w 489"/>
                <a:gd name="T21" fmla="*/ 42 h 490"/>
                <a:gd name="T22" fmla="*/ 321 w 489"/>
                <a:gd name="T23" fmla="*/ 32 h 490"/>
                <a:gd name="T24" fmla="*/ 298 w 489"/>
                <a:gd name="T25" fmla="*/ 26 h 490"/>
                <a:gd name="T26" fmla="*/ 275 w 489"/>
                <a:gd name="T27" fmla="*/ 21 h 490"/>
                <a:gd name="T28" fmla="*/ 251 w 489"/>
                <a:gd name="T29" fmla="*/ 19 h 490"/>
                <a:gd name="T30" fmla="*/ 228 w 489"/>
                <a:gd name="T31" fmla="*/ 20 h 490"/>
                <a:gd name="T32" fmla="*/ 204 w 489"/>
                <a:gd name="T33" fmla="*/ 23 h 490"/>
                <a:gd name="T34" fmla="*/ 182 w 489"/>
                <a:gd name="T35" fmla="*/ 28 h 490"/>
                <a:gd name="T36" fmla="*/ 159 w 489"/>
                <a:gd name="T37" fmla="*/ 36 h 490"/>
                <a:gd name="T38" fmla="*/ 138 w 489"/>
                <a:gd name="T39" fmla="*/ 46 h 490"/>
                <a:gd name="T40" fmla="*/ 118 w 489"/>
                <a:gd name="T41" fmla="*/ 58 h 490"/>
                <a:gd name="T42" fmla="*/ 99 w 489"/>
                <a:gd name="T43" fmla="*/ 73 h 490"/>
                <a:gd name="T44" fmla="*/ 82 w 489"/>
                <a:gd name="T45" fmla="*/ 89 h 490"/>
                <a:gd name="T46" fmla="*/ 67 w 489"/>
                <a:gd name="T47" fmla="*/ 107 h 490"/>
                <a:gd name="T48" fmla="*/ 53 w 489"/>
                <a:gd name="T49" fmla="*/ 126 h 490"/>
                <a:gd name="T50" fmla="*/ 42 w 489"/>
                <a:gd name="T51" fmla="*/ 147 h 490"/>
                <a:gd name="T52" fmla="*/ 33 w 489"/>
                <a:gd name="T53" fmla="*/ 169 h 490"/>
                <a:gd name="T54" fmla="*/ 26 w 489"/>
                <a:gd name="T55" fmla="*/ 191 h 490"/>
                <a:gd name="T56" fmla="*/ 21 w 489"/>
                <a:gd name="T57" fmla="*/ 214 h 490"/>
                <a:gd name="T58" fmla="*/ 20 w 489"/>
                <a:gd name="T59" fmla="*/ 238 h 490"/>
                <a:gd name="T60" fmla="*/ 20 w 489"/>
                <a:gd name="T61" fmla="*/ 262 h 490"/>
                <a:gd name="T62" fmla="*/ 23 w 489"/>
                <a:gd name="T63" fmla="*/ 285 h 490"/>
                <a:gd name="T64" fmla="*/ 28 w 489"/>
                <a:gd name="T65" fmla="*/ 308 h 490"/>
                <a:gd name="T66" fmla="*/ 36 w 489"/>
                <a:gd name="T67" fmla="*/ 330 h 490"/>
                <a:gd name="T68" fmla="*/ 46 w 489"/>
                <a:gd name="T69" fmla="*/ 352 h 490"/>
                <a:gd name="T70" fmla="*/ 59 w 489"/>
                <a:gd name="T71" fmla="*/ 372 h 490"/>
                <a:gd name="T72" fmla="*/ 73 w 489"/>
                <a:gd name="T73" fmla="*/ 391 h 490"/>
                <a:gd name="T74" fmla="*/ 89 w 489"/>
                <a:gd name="T75" fmla="*/ 408 h 490"/>
                <a:gd name="T76" fmla="*/ 107 w 489"/>
                <a:gd name="T77" fmla="*/ 423 h 490"/>
                <a:gd name="T78" fmla="*/ 126 w 489"/>
                <a:gd name="T79" fmla="*/ 437 h 490"/>
                <a:gd name="T80" fmla="*/ 147 w 489"/>
                <a:gd name="T81" fmla="*/ 448 h 490"/>
                <a:gd name="T82" fmla="*/ 169 w 489"/>
                <a:gd name="T83" fmla="*/ 457 h 490"/>
                <a:gd name="T84" fmla="*/ 191 w 489"/>
                <a:gd name="T85" fmla="*/ 464 h 490"/>
                <a:gd name="T86" fmla="*/ 214 w 489"/>
                <a:gd name="T87" fmla="*/ 468 h 490"/>
                <a:gd name="T88" fmla="*/ 238 w 489"/>
                <a:gd name="T89" fmla="*/ 470 h 490"/>
                <a:gd name="T90" fmla="*/ 262 w 489"/>
                <a:gd name="T91" fmla="*/ 470 h 490"/>
                <a:gd name="T92" fmla="*/ 285 w 489"/>
                <a:gd name="T93" fmla="*/ 467 h 490"/>
                <a:gd name="T94" fmla="*/ 308 w 489"/>
                <a:gd name="T95" fmla="*/ 461 h 490"/>
                <a:gd name="T96" fmla="*/ 330 w 489"/>
                <a:gd name="T97" fmla="*/ 454 h 490"/>
                <a:gd name="T98" fmla="*/ 351 w 489"/>
                <a:gd name="T99" fmla="*/ 443 h 490"/>
                <a:gd name="T100" fmla="*/ 371 w 489"/>
                <a:gd name="T101" fmla="*/ 431 h 490"/>
                <a:gd name="T102" fmla="*/ 390 w 489"/>
                <a:gd name="T103" fmla="*/ 417 h 490"/>
                <a:gd name="T104" fmla="*/ 407 w 489"/>
                <a:gd name="T105" fmla="*/ 401 h 490"/>
                <a:gd name="T106" fmla="*/ 423 w 489"/>
                <a:gd name="T107" fmla="*/ 383 h 490"/>
                <a:gd name="T108" fmla="*/ 436 w 489"/>
                <a:gd name="T109" fmla="*/ 363 h 490"/>
                <a:gd name="T110" fmla="*/ 448 w 489"/>
                <a:gd name="T111" fmla="*/ 343 h 490"/>
                <a:gd name="T112" fmla="*/ 457 w 489"/>
                <a:gd name="T113" fmla="*/ 321 h 490"/>
                <a:gd name="T114" fmla="*/ 463 w 489"/>
                <a:gd name="T115" fmla="*/ 298 h 490"/>
                <a:gd name="T116" fmla="*/ 468 w 489"/>
                <a:gd name="T117" fmla="*/ 275 h 490"/>
                <a:gd name="T118" fmla="*/ 470 w 489"/>
                <a:gd name="T119" fmla="*/ 252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9" h="490">
                  <a:moveTo>
                    <a:pt x="485" y="250"/>
                  </a:moveTo>
                  <a:cubicBezTo>
                    <a:pt x="486" y="250"/>
                    <a:pt x="487" y="249"/>
                    <a:pt x="488" y="248"/>
                  </a:cubicBezTo>
                  <a:cubicBezTo>
                    <a:pt x="489" y="247"/>
                    <a:pt x="489" y="246"/>
                    <a:pt x="489" y="245"/>
                  </a:cubicBezTo>
                  <a:cubicBezTo>
                    <a:pt x="489" y="243"/>
                    <a:pt x="489" y="242"/>
                    <a:pt x="488" y="241"/>
                  </a:cubicBezTo>
                  <a:cubicBezTo>
                    <a:pt x="487" y="240"/>
                    <a:pt x="486" y="240"/>
                    <a:pt x="485" y="239"/>
                  </a:cubicBezTo>
                  <a:cubicBezTo>
                    <a:pt x="483" y="239"/>
                    <a:pt x="476" y="239"/>
                    <a:pt x="470" y="238"/>
                  </a:cubicBezTo>
                  <a:cubicBezTo>
                    <a:pt x="470" y="235"/>
                    <a:pt x="469" y="231"/>
                    <a:pt x="469" y="228"/>
                  </a:cubicBezTo>
                  <a:cubicBezTo>
                    <a:pt x="476" y="227"/>
                    <a:pt x="483" y="225"/>
                    <a:pt x="484" y="225"/>
                  </a:cubicBezTo>
                  <a:cubicBezTo>
                    <a:pt x="485" y="225"/>
                    <a:pt x="486" y="224"/>
                    <a:pt x="487" y="223"/>
                  </a:cubicBezTo>
                  <a:cubicBezTo>
                    <a:pt x="488" y="222"/>
                    <a:pt x="488" y="220"/>
                    <a:pt x="488" y="219"/>
                  </a:cubicBezTo>
                  <a:cubicBezTo>
                    <a:pt x="488" y="218"/>
                    <a:pt x="487" y="217"/>
                    <a:pt x="486" y="216"/>
                  </a:cubicBezTo>
                  <a:cubicBezTo>
                    <a:pt x="485" y="215"/>
                    <a:pt x="484" y="214"/>
                    <a:pt x="483" y="214"/>
                  </a:cubicBezTo>
                  <a:cubicBezTo>
                    <a:pt x="481" y="214"/>
                    <a:pt x="474" y="214"/>
                    <a:pt x="468" y="214"/>
                  </a:cubicBezTo>
                  <a:cubicBezTo>
                    <a:pt x="467" y="211"/>
                    <a:pt x="467" y="208"/>
                    <a:pt x="466" y="204"/>
                  </a:cubicBezTo>
                  <a:cubicBezTo>
                    <a:pt x="472" y="202"/>
                    <a:pt x="479" y="200"/>
                    <a:pt x="481" y="200"/>
                  </a:cubicBezTo>
                  <a:cubicBezTo>
                    <a:pt x="482" y="200"/>
                    <a:pt x="483" y="199"/>
                    <a:pt x="484" y="197"/>
                  </a:cubicBezTo>
                  <a:cubicBezTo>
                    <a:pt x="484" y="196"/>
                    <a:pt x="484" y="195"/>
                    <a:pt x="484" y="194"/>
                  </a:cubicBezTo>
                  <a:cubicBezTo>
                    <a:pt x="484" y="192"/>
                    <a:pt x="483" y="191"/>
                    <a:pt x="482" y="191"/>
                  </a:cubicBezTo>
                  <a:cubicBezTo>
                    <a:pt x="481" y="190"/>
                    <a:pt x="480" y="189"/>
                    <a:pt x="478" y="190"/>
                  </a:cubicBezTo>
                  <a:cubicBezTo>
                    <a:pt x="477" y="190"/>
                    <a:pt x="470" y="191"/>
                    <a:pt x="463" y="191"/>
                  </a:cubicBezTo>
                  <a:cubicBezTo>
                    <a:pt x="463" y="188"/>
                    <a:pt x="462" y="185"/>
                    <a:pt x="461" y="181"/>
                  </a:cubicBezTo>
                  <a:cubicBezTo>
                    <a:pt x="467" y="179"/>
                    <a:pt x="473" y="176"/>
                    <a:pt x="475" y="175"/>
                  </a:cubicBezTo>
                  <a:cubicBezTo>
                    <a:pt x="476" y="175"/>
                    <a:pt x="477" y="174"/>
                    <a:pt x="477" y="173"/>
                  </a:cubicBezTo>
                  <a:cubicBezTo>
                    <a:pt x="478" y="172"/>
                    <a:pt x="478" y="170"/>
                    <a:pt x="477" y="169"/>
                  </a:cubicBezTo>
                  <a:cubicBezTo>
                    <a:pt x="477" y="168"/>
                    <a:pt x="476" y="167"/>
                    <a:pt x="475" y="166"/>
                  </a:cubicBezTo>
                  <a:cubicBezTo>
                    <a:pt x="474" y="165"/>
                    <a:pt x="473" y="165"/>
                    <a:pt x="471" y="165"/>
                  </a:cubicBezTo>
                  <a:cubicBezTo>
                    <a:pt x="470" y="166"/>
                    <a:pt x="463" y="167"/>
                    <a:pt x="457" y="169"/>
                  </a:cubicBezTo>
                  <a:cubicBezTo>
                    <a:pt x="456" y="165"/>
                    <a:pt x="454" y="162"/>
                    <a:pt x="453" y="159"/>
                  </a:cubicBezTo>
                  <a:cubicBezTo>
                    <a:pt x="459" y="156"/>
                    <a:pt x="465" y="152"/>
                    <a:pt x="466" y="152"/>
                  </a:cubicBezTo>
                  <a:cubicBezTo>
                    <a:pt x="467" y="151"/>
                    <a:pt x="468" y="150"/>
                    <a:pt x="468" y="149"/>
                  </a:cubicBezTo>
                  <a:cubicBezTo>
                    <a:pt x="469" y="148"/>
                    <a:pt x="469" y="146"/>
                    <a:pt x="468" y="145"/>
                  </a:cubicBezTo>
                  <a:cubicBezTo>
                    <a:pt x="468" y="144"/>
                    <a:pt x="467" y="143"/>
                    <a:pt x="466" y="142"/>
                  </a:cubicBezTo>
                  <a:cubicBezTo>
                    <a:pt x="465" y="142"/>
                    <a:pt x="463" y="142"/>
                    <a:pt x="462" y="142"/>
                  </a:cubicBezTo>
                  <a:cubicBezTo>
                    <a:pt x="461" y="142"/>
                    <a:pt x="454" y="145"/>
                    <a:pt x="448" y="147"/>
                  </a:cubicBezTo>
                  <a:cubicBezTo>
                    <a:pt x="446" y="144"/>
                    <a:pt x="445" y="141"/>
                    <a:pt x="443" y="138"/>
                  </a:cubicBezTo>
                  <a:cubicBezTo>
                    <a:pt x="448" y="134"/>
                    <a:pt x="454" y="130"/>
                    <a:pt x="455" y="129"/>
                  </a:cubicBezTo>
                  <a:cubicBezTo>
                    <a:pt x="456" y="128"/>
                    <a:pt x="457" y="127"/>
                    <a:pt x="457" y="126"/>
                  </a:cubicBezTo>
                  <a:cubicBezTo>
                    <a:pt x="457" y="125"/>
                    <a:pt x="457" y="123"/>
                    <a:pt x="457" y="122"/>
                  </a:cubicBezTo>
                  <a:cubicBezTo>
                    <a:pt x="456" y="121"/>
                    <a:pt x="455" y="120"/>
                    <a:pt x="454" y="120"/>
                  </a:cubicBezTo>
                  <a:cubicBezTo>
                    <a:pt x="453" y="119"/>
                    <a:pt x="451" y="119"/>
                    <a:pt x="450" y="120"/>
                  </a:cubicBezTo>
                  <a:cubicBezTo>
                    <a:pt x="449" y="121"/>
                    <a:pt x="442" y="123"/>
                    <a:pt x="436" y="126"/>
                  </a:cubicBezTo>
                  <a:cubicBezTo>
                    <a:pt x="434" y="123"/>
                    <a:pt x="433" y="121"/>
                    <a:pt x="431" y="118"/>
                  </a:cubicBezTo>
                  <a:cubicBezTo>
                    <a:pt x="436" y="113"/>
                    <a:pt x="441" y="109"/>
                    <a:pt x="442" y="108"/>
                  </a:cubicBezTo>
                  <a:cubicBezTo>
                    <a:pt x="443" y="107"/>
                    <a:pt x="444" y="106"/>
                    <a:pt x="444" y="104"/>
                  </a:cubicBezTo>
                  <a:cubicBezTo>
                    <a:pt x="444" y="103"/>
                    <a:pt x="443" y="102"/>
                    <a:pt x="443" y="101"/>
                  </a:cubicBezTo>
                  <a:cubicBezTo>
                    <a:pt x="442" y="100"/>
                    <a:pt x="441" y="99"/>
                    <a:pt x="440" y="99"/>
                  </a:cubicBezTo>
                  <a:cubicBezTo>
                    <a:pt x="438" y="98"/>
                    <a:pt x="437" y="98"/>
                    <a:pt x="436" y="99"/>
                  </a:cubicBezTo>
                  <a:cubicBezTo>
                    <a:pt x="435" y="100"/>
                    <a:pt x="428" y="103"/>
                    <a:pt x="423" y="107"/>
                  </a:cubicBezTo>
                  <a:cubicBezTo>
                    <a:pt x="421" y="104"/>
                    <a:pt x="419" y="102"/>
                    <a:pt x="416" y="99"/>
                  </a:cubicBezTo>
                  <a:cubicBezTo>
                    <a:pt x="421" y="94"/>
                    <a:pt x="426" y="89"/>
                    <a:pt x="427" y="88"/>
                  </a:cubicBezTo>
                  <a:cubicBezTo>
                    <a:pt x="428" y="87"/>
                    <a:pt x="428" y="85"/>
                    <a:pt x="428" y="84"/>
                  </a:cubicBezTo>
                  <a:cubicBezTo>
                    <a:pt x="428" y="83"/>
                    <a:pt x="427" y="82"/>
                    <a:pt x="427" y="81"/>
                  </a:cubicBezTo>
                  <a:cubicBezTo>
                    <a:pt x="426" y="80"/>
                    <a:pt x="424" y="79"/>
                    <a:pt x="423" y="79"/>
                  </a:cubicBezTo>
                  <a:cubicBezTo>
                    <a:pt x="422" y="79"/>
                    <a:pt x="421" y="79"/>
                    <a:pt x="420" y="80"/>
                  </a:cubicBezTo>
                  <a:cubicBezTo>
                    <a:pt x="418" y="81"/>
                    <a:pt x="413" y="85"/>
                    <a:pt x="407" y="89"/>
                  </a:cubicBezTo>
                  <a:cubicBezTo>
                    <a:pt x="405" y="86"/>
                    <a:pt x="403" y="84"/>
                    <a:pt x="400" y="82"/>
                  </a:cubicBezTo>
                  <a:cubicBezTo>
                    <a:pt x="404" y="76"/>
                    <a:pt x="408" y="71"/>
                    <a:pt x="409" y="70"/>
                  </a:cubicBezTo>
                  <a:cubicBezTo>
                    <a:pt x="410" y="68"/>
                    <a:pt x="410" y="67"/>
                    <a:pt x="410" y="66"/>
                  </a:cubicBezTo>
                  <a:cubicBezTo>
                    <a:pt x="410" y="65"/>
                    <a:pt x="409" y="63"/>
                    <a:pt x="408" y="63"/>
                  </a:cubicBezTo>
                  <a:cubicBezTo>
                    <a:pt x="407" y="62"/>
                    <a:pt x="406" y="61"/>
                    <a:pt x="405" y="61"/>
                  </a:cubicBezTo>
                  <a:cubicBezTo>
                    <a:pt x="404" y="61"/>
                    <a:pt x="402" y="62"/>
                    <a:pt x="401" y="62"/>
                  </a:cubicBezTo>
                  <a:cubicBezTo>
                    <a:pt x="400" y="63"/>
                    <a:pt x="395" y="68"/>
                    <a:pt x="390" y="73"/>
                  </a:cubicBezTo>
                  <a:cubicBezTo>
                    <a:pt x="388" y="71"/>
                    <a:pt x="385" y="68"/>
                    <a:pt x="382" y="66"/>
                  </a:cubicBezTo>
                  <a:cubicBezTo>
                    <a:pt x="386" y="61"/>
                    <a:pt x="389" y="54"/>
                    <a:pt x="390" y="53"/>
                  </a:cubicBezTo>
                  <a:cubicBezTo>
                    <a:pt x="391" y="52"/>
                    <a:pt x="391" y="51"/>
                    <a:pt x="391" y="50"/>
                  </a:cubicBezTo>
                  <a:cubicBezTo>
                    <a:pt x="390" y="48"/>
                    <a:pt x="390" y="47"/>
                    <a:pt x="389" y="46"/>
                  </a:cubicBezTo>
                  <a:cubicBezTo>
                    <a:pt x="387" y="46"/>
                    <a:pt x="386" y="45"/>
                    <a:pt x="385" y="45"/>
                  </a:cubicBezTo>
                  <a:cubicBezTo>
                    <a:pt x="384" y="45"/>
                    <a:pt x="382" y="46"/>
                    <a:pt x="382" y="47"/>
                  </a:cubicBezTo>
                  <a:cubicBezTo>
                    <a:pt x="381" y="48"/>
                    <a:pt x="376" y="53"/>
                    <a:pt x="371" y="58"/>
                  </a:cubicBezTo>
                  <a:cubicBezTo>
                    <a:pt x="369" y="57"/>
                    <a:pt x="366" y="55"/>
                    <a:pt x="363" y="53"/>
                  </a:cubicBezTo>
                  <a:cubicBezTo>
                    <a:pt x="366" y="47"/>
                    <a:pt x="369" y="40"/>
                    <a:pt x="369" y="39"/>
                  </a:cubicBezTo>
                  <a:cubicBezTo>
                    <a:pt x="370" y="38"/>
                    <a:pt x="370" y="36"/>
                    <a:pt x="369" y="35"/>
                  </a:cubicBezTo>
                  <a:cubicBezTo>
                    <a:pt x="369" y="34"/>
                    <a:pt x="368" y="33"/>
                    <a:pt x="367" y="32"/>
                  </a:cubicBezTo>
                  <a:cubicBezTo>
                    <a:pt x="366" y="32"/>
                    <a:pt x="365" y="32"/>
                    <a:pt x="363" y="32"/>
                  </a:cubicBezTo>
                  <a:cubicBezTo>
                    <a:pt x="362" y="32"/>
                    <a:pt x="361" y="33"/>
                    <a:pt x="360" y="34"/>
                  </a:cubicBezTo>
                  <a:cubicBezTo>
                    <a:pt x="359" y="35"/>
                    <a:pt x="355" y="41"/>
                    <a:pt x="351" y="46"/>
                  </a:cubicBezTo>
                  <a:cubicBezTo>
                    <a:pt x="348" y="44"/>
                    <a:pt x="345" y="43"/>
                    <a:pt x="342" y="42"/>
                  </a:cubicBezTo>
                  <a:cubicBezTo>
                    <a:pt x="344" y="35"/>
                    <a:pt x="347" y="28"/>
                    <a:pt x="347" y="27"/>
                  </a:cubicBezTo>
                  <a:cubicBezTo>
                    <a:pt x="348" y="26"/>
                    <a:pt x="347" y="24"/>
                    <a:pt x="347" y="23"/>
                  </a:cubicBezTo>
                  <a:cubicBezTo>
                    <a:pt x="346" y="22"/>
                    <a:pt x="345" y="21"/>
                    <a:pt x="344" y="21"/>
                  </a:cubicBezTo>
                  <a:cubicBezTo>
                    <a:pt x="343" y="20"/>
                    <a:pt x="342" y="20"/>
                    <a:pt x="340" y="20"/>
                  </a:cubicBezTo>
                  <a:cubicBezTo>
                    <a:pt x="339" y="21"/>
                    <a:pt x="338" y="22"/>
                    <a:pt x="338" y="23"/>
                  </a:cubicBezTo>
                  <a:cubicBezTo>
                    <a:pt x="337" y="24"/>
                    <a:pt x="333" y="30"/>
                    <a:pt x="330" y="36"/>
                  </a:cubicBezTo>
                  <a:cubicBezTo>
                    <a:pt x="327" y="35"/>
                    <a:pt x="324" y="34"/>
                    <a:pt x="321" y="32"/>
                  </a:cubicBezTo>
                  <a:cubicBezTo>
                    <a:pt x="322" y="26"/>
                    <a:pt x="324" y="19"/>
                    <a:pt x="324" y="18"/>
                  </a:cubicBezTo>
                  <a:cubicBezTo>
                    <a:pt x="324" y="16"/>
                    <a:pt x="324" y="15"/>
                    <a:pt x="323" y="14"/>
                  </a:cubicBezTo>
                  <a:cubicBezTo>
                    <a:pt x="323" y="13"/>
                    <a:pt x="322" y="12"/>
                    <a:pt x="320" y="12"/>
                  </a:cubicBezTo>
                  <a:cubicBezTo>
                    <a:pt x="319" y="11"/>
                    <a:pt x="318" y="11"/>
                    <a:pt x="317" y="12"/>
                  </a:cubicBezTo>
                  <a:cubicBezTo>
                    <a:pt x="315" y="12"/>
                    <a:pt x="314" y="13"/>
                    <a:pt x="314" y="14"/>
                  </a:cubicBezTo>
                  <a:cubicBezTo>
                    <a:pt x="313" y="16"/>
                    <a:pt x="310" y="22"/>
                    <a:pt x="308" y="28"/>
                  </a:cubicBezTo>
                  <a:cubicBezTo>
                    <a:pt x="305" y="27"/>
                    <a:pt x="301" y="26"/>
                    <a:pt x="298" y="26"/>
                  </a:cubicBezTo>
                  <a:cubicBezTo>
                    <a:pt x="299" y="19"/>
                    <a:pt x="300" y="12"/>
                    <a:pt x="300" y="11"/>
                  </a:cubicBezTo>
                  <a:cubicBezTo>
                    <a:pt x="300" y="9"/>
                    <a:pt x="299" y="8"/>
                    <a:pt x="299" y="7"/>
                  </a:cubicBezTo>
                  <a:cubicBezTo>
                    <a:pt x="298" y="6"/>
                    <a:pt x="297" y="5"/>
                    <a:pt x="295" y="5"/>
                  </a:cubicBezTo>
                  <a:cubicBezTo>
                    <a:pt x="294" y="5"/>
                    <a:pt x="293" y="5"/>
                    <a:pt x="292" y="5"/>
                  </a:cubicBezTo>
                  <a:cubicBezTo>
                    <a:pt x="291" y="6"/>
                    <a:pt x="290" y="7"/>
                    <a:pt x="289" y="8"/>
                  </a:cubicBezTo>
                  <a:cubicBezTo>
                    <a:pt x="289" y="10"/>
                    <a:pt x="287" y="16"/>
                    <a:pt x="285" y="23"/>
                  </a:cubicBezTo>
                  <a:cubicBezTo>
                    <a:pt x="282" y="22"/>
                    <a:pt x="278" y="22"/>
                    <a:pt x="275" y="21"/>
                  </a:cubicBezTo>
                  <a:cubicBezTo>
                    <a:pt x="275" y="15"/>
                    <a:pt x="275" y="7"/>
                    <a:pt x="275" y="6"/>
                  </a:cubicBezTo>
                  <a:cubicBezTo>
                    <a:pt x="275" y="5"/>
                    <a:pt x="274" y="3"/>
                    <a:pt x="274" y="3"/>
                  </a:cubicBezTo>
                  <a:cubicBezTo>
                    <a:pt x="273" y="2"/>
                    <a:pt x="272" y="1"/>
                    <a:pt x="270" y="1"/>
                  </a:cubicBezTo>
                  <a:cubicBezTo>
                    <a:pt x="269" y="1"/>
                    <a:pt x="268" y="1"/>
                    <a:pt x="267" y="2"/>
                  </a:cubicBezTo>
                  <a:cubicBezTo>
                    <a:pt x="266" y="3"/>
                    <a:pt x="265" y="4"/>
                    <a:pt x="264" y="5"/>
                  </a:cubicBezTo>
                  <a:cubicBezTo>
                    <a:pt x="264" y="6"/>
                    <a:pt x="263" y="13"/>
                    <a:pt x="262" y="20"/>
                  </a:cubicBezTo>
                  <a:cubicBezTo>
                    <a:pt x="258" y="20"/>
                    <a:pt x="255" y="19"/>
                    <a:pt x="251" y="19"/>
                  </a:cubicBezTo>
                  <a:cubicBezTo>
                    <a:pt x="251" y="13"/>
                    <a:pt x="250" y="6"/>
                    <a:pt x="250" y="4"/>
                  </a:cubicBezTo>
                  <a:cubicBezTo>
                    <a:pt x="250" y="3"/>
                    <a:pt x="249" y="2"/>
                    <a:pt x="248" y="1"/>
                  </a:cubicBezTo>
                  <a:cubicBezTo>
                    <a:pt x="247" y="0"/>
                    <a:pt x="246" y="0"/>
                    <a:pt x="245" y="0"/>
                  </a:cubicBezTo>
                  <a:cubicBezTo>
                    <a:pt x="243" y="0"/>
                    <a:pt x="242" y="0"/>
                    <a:pt x="241" y="1"/>
                  </a:cubicBezTo>
                  <a:cubicBezTo>
                    <a:pt x="240" y="2"/>
                    <a:pt x="239" y="3"/>
                    <a:pt x="239" y="4"/>
                  </a:cubicBezTo>
                  <a:cubicBezTo>
                    <a:pt x="239" y="6"/>
                    <a:pt x="239" y="13"/>
                    <a:pt x="238" y="19"/>
                  </a:cubicBezTo>
                  <a:cubicBezTo>
                    <a:pt x="235" y="19"/>
                    <a:pt x="231" y="20"/>
                    <a:pt x="228" y="20"/>
                  </a:cubicBezTo>
                  <a:cubicBezTo>
                    <a:pt x="227" y="13"/>
                    <a:pt x="225" y="6"/>
                    <a:pt x="225" y="5"/>
                  </a:cubicBezTo>
                  <a:cubicBezTo>
                    <a:pt x="224" y="4"/>
                    <a:pt x="224" y="3"/>
                    <a:pt x="223" y="2"/>
                  </a:cubicBezTo>
                  <a:cubicBezTo>
                    <a:pt x="222" y="1"/>
                    <a:pt x="220" y="1"/>
                    <a:pt x="219" y="1"/>
                  </a:cubicBezTo>
                  <a:cubicBezTo>
                    <a:pt x="218" y="1"/>
                    <a:pt x="217" y="2"/>
                    <a:pt x="216" y="3"/>
                  </a:cubicBezTo>
                  <a:cubicBezTo>
                    <a:pt x="215" y="3"/>
                    <a:pt x="214" y="5"/>
                    <a:pt x="214" y="6"/>
                  </a:cubicBezTo>
                  <a:cubicBezTo>
                    <a:pt x="214" y="7"/>
                    <a:pt x="214" y="15"/>
                    <a:pt x="214" y="21"/>
                  </a:cubicBezTo>
                  <a:cubicBezTo>
                    <a:pt x="211" y="22"/>
                    <a:pt x="208" y="22"/>
                    <a:pt x="204" y="23"/>
                  </a:cubicBezTo>
                  <a:cubicBezTo>
                    <a:pt x="202" y="16"/>
                    <a:pt x="200" y="10"/>
                    <a:pt x="200" y="8"/>
                  </a:cubicBezTo>
                  <a:cubicBezTo>
                    <a:pt x="199" y="7"/>
                    <a:pt x="199" y="6"/>
                    <a:pt x="198" y="5"/>
                  </a:cubicBezTo>
                  <a:cubicBezTo>
                    <a:pt x="196" y="5"/>
                    <a:pt x="195" y="5"/>
                    <a:pt x="194" y="5"/>
                  </a:cubicBezTo>
                  <a:cubicBezTo>
                    <a:pt x="192" y="5"/>
                    <a:pt x="191" y="6"/>
                    <a:pt x="191" y="7"/>
                  </a:cubicBezTo>
                  <a:cubicBezTo>
                    <a:pt x="190" y="8"/>
                    <a:pt x="189" y="9"/>
                    <a:pt x="190" y="11"/>
                  </a:cubicBezTo>
                  <a:cubicBezTo>
                    <a:pt x="190" y="12"/>
                    <a:pt x="191" y="19"/>
                    <a:pt x="191" y="26"/>
                  </a:cubicBezTo>
                  <a:cubicBezTo>
                    <a:pt x="188" y="26"/>
                    <a:pt x="185" y="27"/>
                    <a:pt x="182" y="28"/>
                  </a:cubicBezTo>
                  <a:cubicBezTo>
                    <a:pt x="179" y="22"/>
                    <a:pt x="176" y="16"/>
                    <a:pt x="175" y="14"/>
                  </a:cubicBezTo>
                  <a:cubicBezTo>
                    <a:pt x="175" y="13"/>
                    <a:pt x="174" y="12"/>
                    <a:pt x="173" y="12"/>
                  </a:cubicBezTo>
                  <a:cubicBezTo>
                    <a:pt x="172" y="11"/>
                    <a:pt x="170" y="11"/>
                    <a:pt x="169" y="12"/>
                  </a:cubicBezTo>
                  <a:cubicBezTo>
                    <a:pt x="168" y="12"/>
                    <a:pt x="167" y="13"/>
                    <a:pt x="166" y="14"/>
                  </a:cubicBezTo>
                  <a:cubicBezTo>
                    <a:pt x="165" y="15"/>
                    <a:pt x="165" y="16"/>
                    <a:pt x="165" y="18"/>
                  </a:cubicBezTo>
                  <a:cubicBezTo>
                    <a:pt x="166" y="19"/>
                    <a:pt x="167" y="26"/>
                    <a:pt x="169" y="32"/>
                  </a:cubicBezTo>
                  <a:cubicBezTo>
                    <a:pt x="166" y="34"/>
                    <a:pt x="162" y="35"/>
                    <a:pt x="159" y="36"/>
                  </a:cubicBezTo>
                  <a:cubicBezTo>
                    <a:pt x="156" y="30"/>
                    <a:pt x="152" y="24"/>
                    <a:pt x="152" y="23"/>
                  </a:cubicBezTo>
                  <a:cubicBezTo>
                    <a:pt x="151" y="22"/>
                    <a:pt x="150" y="21"/>
                    <a:pt x="149" y="20"/>
                  </a:cubicBezTo>
                  <a:cubicBezTo>
                    <a:pt x="148" y="20"/>
                    <a:pt x="146" y="20"/>
                    <a:pt x="145" y="21"/>
                  </a:cubicBezTo>
                  <a:cubicBezTo>
                    <a:pt x="144" y="21"/>
                    <a:pt x="143" y="22"/>
                    <a:pt x="142" y="23"/>
                  </a:cubicBezTo>
                  <a:cubicBezTo>
                    <a:pt x="142" y="24"/>
                    <a:pt x="142" y="26"/>
                    <a:pt x="142" y="27"/>
                  </a:cubicBezTo>
                  <a:cubicBezTo>
                    <a:pt x="143" y="28"/>
                    <a:pt x="145" y="35"/>
                    <a:pt x="147" y="42"/>
                  </a:cubicBezTo>
                  <a:cubicBezTo>
                    <a:pt x="144" y="43"/>
                    <a:pt x="141" y="44"/>
                    <a:pt x="138" y="46"/>
                  </a:cubicBezTo>
                  <a:cubicBezTo>
                    <a:pt x="134" y="41"/>
                    <a:pt x="130" y="35"/>
                    <a:pt x="129" y="34"/>
                  </a:cubicBezTo>
                  <a:cubicBezTo>
                    <a:pt x="128" y="33"/>
                    <a:pt x="127" y="32"/>
                    <a:pt x="126" y="32"/>
                  </a:cubicBezTo>
                  <a:cubicBezTo>
                    <a:pt x="125" y="32"/>
                    <a:pt x="123" y="32"/>
                    <a:pt x="122" y="32"/>
                  </a:cubicBezTo>
                  <a:cubicBezTo>
                    <a:pt x="121" y="33"/>
                    <a:pt x="120" y="34"/>
                    <a:pt x="120" y="35"/>
                  </a:cubicBezTo>
                  <a:cubicBezTo>
                    <a:pt x="119" y="36"/>
                    <a:pt x="119" y="38"/>
                    <a:pt x="120" y="39"/>
                  </a:cubicBezTo>
                  <a:cubicBezTo>
                    <a:pt x="121" y="40"/>
                    <a:pt x="124" y="47"/>
                    <a:pt x="126" y="53"/>
                  </a:cubicBezTo>
                  <a:cubicBezTo>
                    <a:pt x="123" y="55"/>
                    <a:pt x="121" y="57"/>
                    <a:pt x="118" y="58"/>
                  </a:cubicBezTo>
                  <a:cubicBezTo>
                    <a:pt x="113" y="53"/>
                    <a:pt x="109" y="48"/>
                    <a:pt x="108" y="47"/>
                  </a:cubicBezTo>
                  <a:cubicBezTo>
                    <a:pt x="107" y="46"/>
                    <a:pt x="106" y="45"/>
                    <a:pt x="104" y="45"/>
                  </a:cubicBezTo>
                  <a:cubicBezTo>
                    <a:pt x="103" y="45"/>
                    <a:pt x="102" y="46"/>
                    <a:pt x="101" y="46"/>
                  </a:cubicBezTo>
                  <a:cubicBezTo>
                    <a:pt x="100" y="47"/>
                    <a:pt x="99" y="48"/>
                    <a:pt x="99" y="50"/>
                  </a:cubicBezTo>
                  <a:cubicBezTo>
                    <a:pt x="98" y="51"/>
                    <a:pt x="99" y="52"/>
                    <a:pt x="99" y="53"/>
                  </a:cubicBezTo>
                  <a:cubicBezTo>
                    <a:pt x="100" y="54"/>
                    <a:pt x="104" y="61"/>
                    <a:pt x="107" y="66"/>
                  </a:cubicBezTo>
                  <a:cubicBezTo>
                    <a:pt x="104" y="68"/>
                    <a:pt x="102" y="71"/>
                    <a:pt x="99" y="73"/>
                  </a:cubicBezTo>
                  <a:cubicBezTo>
                    <a:pt x="94" y="68"/>
                    <a:pt x="89" y="63"/>
                    <a:pt x="88" y="62"/>
                  </a:cubicBezTo>
                  <a:cubicBezTo>
                    <a:pt x="87" y="62"/>
                    <a:pt x="86" y="61"/>
                    <a:pt x="84" y="61"/>
                  </a:cubicBezTo>
                  <a:cubicBezTo>
                    <a:pt x="83" y="61"/>
                    <a:pt x="82" y="62"/>
                    <a:pt x="81" y="63"/>
                  </a:cubicBezTo>
                  <a:cubicBezTo>
                    <a:pt x="80" y="63"/>
                    <a:pt x="79" y="65"/>
                    <a:pt x="79" y="66"/>
                  </a:cubicBezTo>
                  <a:cubicBezTo>
                    <a:pt x="79" y="67"/>
                    <a:pt x="79" y="68"/>
                    <a:pt x="80" y="70"/>
                  </a:cubicBezTo>
                  <a:cubicBezTo>
                    <a:pt x="81" y="71"/>
                    <a:pt x="85" y="76"/>
                    <a:pt x="89" y="82"/>
                  </a:cubicBezTo>
                  <a:cubicBezTo>
                    <a:pt x="87" y="84"/>
                    <a:pt x="84" y="86"/>
                    <a:pt x="82" y="89"/>
                  </a:cubicBezTo>
                  <a:cubicBezTo>
                    <a:pt x="77" y="85"/>
                    <a:pt x="71" y="81"/>
                    <a:pt x="70" y="80"/>
                  </a:cubicBezTo>
                  <a:cubicBezTo>
                    <a:pt x="69" y="79"/>
                    <a:pt x="67" y="79"/>
                    <a:pt x="66" y="79"/>
                  </a:cubicBezTo>
                  <a:cubicBezTo>
                    <a:pt x="65" y="79"/>
                    <a:pt x="64" y="80"/>
                    <a:pt x="63" y="81"/>
                  </a:cubicBezTo>
                  <a:cubicBezTo>
                    <a:pt x="62" y="82"/>
                    <a:pt x="61" y="83"/>
                    <a:pt x="61" y="84"/>
                  </a:cubicBezTo>
                  <a:cubicBezTo>
                    <a:pt x="61" y="85"/>
                    <a:pt x="62" y="87"/>
                    <a:pt x="63" y="88"/>
                  </a:cubicBezTo>
                  <a:cubicBezTo>
                    <a:pt x="64" y="89"/>
                    <a:pt x="68" y="94"/>
                    <a:pt x="73" y="99"/>
                  </a:cubicBezTo>
                  <a:cubicBezTo>
                    <a:pt x="71" y="102"/>
                    <a:pt x="69" y="104"/>
                    <a:pt x="67" y="107"/>
                  </a:cubicBezTo>
                  <a:cubicBezTo>
                    <a:pt x="61" y="103"/>
                    <a:pt x="55" y="100"/>
                    <a:pt x="53" y="99"/>
                  </a:cubicBezTo>
                  <a:cubicBezTo>
                    <a:pt x="52" y="98"/>
                    <a:pt x="51" y="98"/>
                    <a:pt x="50" y="99"/>
                  </a:cubicBezTo>
                  <a:cubicBezTo>
                    <a:pt x="49" y="99"/>
                    <a:pt x="47" y="100"/>
                    <a:pt x="47" y="101"/>
                  </a:cubicBezTo>
                  <a:cubicBezTo>
                    <a:pt x="46" y="102"/>
                    <a:pt x="45" y="103"/>
                    <a:pt x="46" y="104"/>
                  </a:cubicBezTo>
                  <a:cubicBezTo>
                    <a:pt x="46" y="106"/>
                    <a:pt x="46" y="107"/>
                    <a:pt x="47" y="108"/>
                  </a:cubicBezTo>
                  <a:cubicBezTo>
                    <a:pt x="48" y="109"/>
                    <a:pt x="54" y="113"/>
                    <a:pt x="59" y="118"/>
                  </a:cubicBezTo>
                  <a:cubicBezTo>
                    <a:pt x="57" y="121"/>
                    <a:pt x="55" y="123"/>
                    <a:pt x="53" y="126"/>
                  </a:cubicBezTo>
                  <a:cubicBezTo>
                    <a:pt x="47" y="123"/>
                    <a:pt x="41" y="121"/>
                    <a:pt x="39" y="120"/>
                  </a:cubicBezTo>
                  <a:cubicBezTo>
                    <a:pt x="38" y="119"/>
                    <a:pt x="37" y="119"/>
                    <a:pt x="36" y="120"/>
                  </a:cubicBezTo>
                  <a:cubicBezTo>
                    <a:pt x="34" y="120"/>
                    <a:pt x="33" y="121"/>
                    <a:pt x="33" y="122"/>
                  </a:cubicBezTo>
                  <a:cubicBezTo>
                    <a:pt x="32" y="123"/>
                    <a:pt x="32" y="125"/>
                    <a:pt x="32" y="126"/>
                  </a:cubicBezTo>
                  <a:cubicBezTo>
                    <a:pt x="32" y="127"/>
                    <a:pt x="33" y="128"/>
                    <a:pt x="34" y="129"/>
                  </a:cubicBezTo>
                  <a:cubicBezTo>
                    <a:pt x="35" y="130"/>
                    <a:pt x="41" y="134"/>
                    <a:pt x="46" y="138"/>
                  </a:cubicBezTo>
                  <a:cubicBezTo>
                    <a:pt x="45" y="141"/>
                    <a:pt x="43" y="144"/>
                    <a:pt x="42" y="147"/>
                  </a:cubicBezTo>
                  <a:cubicBezTo>
                    <a:pt x="36" y="145"/>
                    <a:pt x="29" y="143"/>
                    <a:pt x="27" y="142"/>
                  </a:cubicBezTo>
                  <a:cubicBezTo>
                    <a:pt x="26" y="142"/>
                    <a:pt x="25" y="142"/>
                    <a:pt x="24" y="142"/>
                  </a:cubicBezTo>
                  <a:cubicBezTo>
                    <a:pt x="23" y="143"/>
                    <a:pt x="22" y="144"/>
                    <a:pt x="21" y="145"/>
                  </a:cubicBezTo>
                  <a:cubicBezTo>
                    <a:pt x="20" y="146"/>
                    <a:pt x="20" y="148"/>
                    <a:pt x="21" y="149"/>
                  </a:cubicBezTo>
                  <a:cubicBezTo>
                    <a:pt x="21" y="150"/>
                    <a:pt x="22" y="151"/>
                    <a:pt x="23" y="152"/>
                  </a:cubicBezTo>
                  <a:cubicBezTo>
                    <a:pt x="24" y="152"/>
                    <a:pt x="31" y="156"/>
                    <a:pt x="36" y="159"/>
                  </a:cubicBezTo>
                  <a:cubicBezTo>
                    <a:pt x="35" y="162"/>
                    <a:pt x="34" y="165"/>
                    <a:pt x="33" y="169"/>
                  </a:cubicBezTo>
                  <a:cubicBezTo>
                    <a:pt x="26" y="167"/>
                    <a:pt x="19" y="166"/>
                    <a:pt x="18" y="165"/>
                  </a:cubicBezTo>
                  <a:cubicBezTo>
                    <a:pt x="17" y="165"/>
                    <a:pt x="15" y="165"/>
                    <a:pt x="14" y="166"/>
                  </a:cubicBezTo>
                  <a:cubicBezTo>
                    <a:pt x="13" y="167"/>
                    <a:pt x="12" y="168"/>
                    <a:pt x="12" y="169"/>
                  </a:cubicBezTo>
                  <a:cubicBezTo>
                    <a:pt x="11" y="170"/>
                    <a:pt x="12" y="172"/>
                    <a:pt x="12" y="173"/>
                  </a:cubicBezTo>
                  <a:cubicBezTo>
                    <a:pt x="12" y="174"/>
                    <a:pt x="13" y="175"/>
                    <a:pt x="15" y="175"/>
                  </a:cubicBezTo>
                  <a:cubicBezTo>
                    <a:pt x="16" y="176"/>
                    <a:pt x="23" y="179"/>
                    <a:pt x="28" y="181"/>
                  </a:cubicBezTo>
                  <a:cubicBezTo>
                    <a:pt x="28" y="185"/>
                    <a:pt x="27" y="188"/>
                    <a:pt x="26" y="191"/>
                  </a:cubicBezTo>
                  <a:cubicBezTo>
                    <a:pt x="19" y="191"/>
                    <a:pt x="12" y="190"/>
                    <a:pt x="11" y="190"/>
                  </a:cubicBezTo>
                  <a:cubicBezTo>
                    <a:pt x="9" y="189"/>
                    <a:pt x="8" y="190"/>
                    <a:pt x="7" y="191"/>
                  </a:cubicBezTo>
                  <a:cubicBezTo>
                    <a:pt x="6" y="191"/>
                    <a:pt x="5" y="192"/>
                    <a:pt x="5" y="194"/>
                  </a:cubicBezTo>
                  <a:cubicBezTo>
                    <a:pt x="5" y="195"/>
                    <a:pt x="5" y="196"/>
                    <a:pt x="6" y="197"/>
                  </a:cubicBezTo>
                  <a:cubicBezTo>
                    <a:pt x="6" y="199"/>
                    <a:pt x="7" y="200"/>
                    <a:pt x="9" y="200"/>
                  </a:cubicBezTo>
                  <a:cubicBezTo>
                    <a:pt x="10" y="200"/>
                    <a:pt x="17" y="202"/>
                    <a:pt x="23" y="204"/>
                  </a:cubicBezTo>
                  <a:cubicBezTo>
                    <a:pt x="23" y="208"/>
                    <a:pt x="22" y="211"/>
                    <a:pt x="21" y="214"/>
                  </a:cubicBezTo>
                  <a:cubicBezTo>
                    <a:pt x="15" y="214"/>
                    <a:pt x="8" y="214"/>
                    <a:pt x="6" y="214"/>
                  </a:cubicBezTo>
                  <a:cubicBezTo>
                    <a:pt x="5" y="214"/>
                    <a:pt x="4" y="215"/>
                    <a:pt x="3" y="216"/>
                  </a:cubicBezTo>
                  <a:cubicBezTo>
                    <a:pt x="2" y="217"/>
                    <a:pt x="1" y="218"/>
                    <a:pt x="1" y="219"/>
                  </a:cubicBezTo>
                  <a:cubicBezTo>
                    <a:pt x="1" y="220"/>
                    <a:pt x="1" y="222"/>
                    <a:pt x="2" y="223"/>
                  </a:cubicBezTo>
                  <a:cubicBezTo>
                    <a:pt x="3" y="224"/>
                    <a:pt x="4" y="225"/>
                    <a:pt x="5" y="225"/>
                  </a:cubicBezTo>
                  <a:cubicBezTo>
                    <a:pt x="7" y="225"/>
                    <a:pt x="14" y="227"/>
                    <a:pt x="20" y="228"/>
                  </a:cubicBezTo>
                  <a:cubicBezTo>
                    <a:pt x="20" y="231"/>
                    <a:pt x="20" y="235"/>
                    <a:pt x="20" y="238"/>
                  </a:cubicBezTo>
                  <a:cubicBezTo>
                    <a:pt x="13" y="239"/>
                    <a:pt x="6" y="239"/>
                    <a:pt x="4" y="239"/>
                  </a:cubicBezTo>
                  <a:cubicBezTo>
                    <a:pt x="3" y="240"/>
                    <a:pt x="2" y="240"/>
                    <a:pt x="1" y="241"/>
                  </a:cubicBezTo>
                  <a:cubicBezTo>
                    <a:pt x="0" y="242"/>
                    <a:pt x="0" y="243"/>
                    <a:pt x="0" y="245"/>
                  </a:cubicBezTo>
                  <a:cubicBezTo>
                    <a:pt x="0" y="246"/>
                    <a:pt x="0" y="247"/>
                    <a:pt x="1" y="248"/>
                  </a:cubicBezTo>
                  <a:cubicBezTo>
                    <a:pt x="2" y="249"/>
                    <a:pt x="3" y="250"/>
                    <a:pt x="4" y="250"/>
                  </a:cubicBezTo>
                  <a:cubicBezTo>
                    <a:pt x="6" y="250"/>
                    <a:pt x="13" y="251"/>
                    <a:pt x="20" y="252"/>
                  </a:cubicBezTo>
                  <a:cubicBezTo>
                    <a:pt x="20" y="255"/>
                    <a:pt x="20" y="258"/>
                    <a:pt x="20" y="262"/>
                  </a:cubicBezTo>
                  <a:cubicBezTo>
                    <a:pt x="14" y="263"/>
                    <a:pt x="7" y="264"/>
                    <a:pt x="5" y="265"/>
                  </a:cubicBezTo>
                  <a:cubicBezTo>
                    <a:pt x="4" y="265"/>
                    <a:pt x="3" y="266"/>
                    <a:pt x="2" y="267"/>
                  </a:cubicBezTo>
                  <a:cubicBezTo>
                    <a:pt x="1" y="268"/>
                    <a:pt x="1" y="269"/>
                    <a:pt x="1" y="270"/>
                  </a:cubicBezTo>
                  <a:cubicBezTo>
                    <a:pt x="1" y="272"/>
                    <a:pt x="2" y="273"/>
                    <a:pt x="3" y="274"/>
                  </a:cubicBezTo>
                  <a:cubicBezTo>
                    <a:pt x="4" y="275"/>
                    <a:pt x="5" y="275"/>
                    <a:pt x="6" y="275"/>
                  </a:cubicBezTo>
                  <a:cubicBezTo>
                    <a:pt x="8" y="275"/>
                    <a:pt x="15" y="275"/>
                    <a:pt x="21" y="275"/>
                  </a:cubicBezTo>
                  <a:cubicBezTo>
                    <a:pt x="22" y="278"/>
                    <a:pt x="23" y="282"/>
                    <a:pt x="23" y="285"/>
                  </a:cubicBezTo>
                  <a:cubicBezTo>
                    <a:pt x="17" y="287"/>
                    <a:pt x="10" y="289"/>
                    <a:pt x="9" y="290"/>
                  </a:cubicBezTo>
                  <a:cubicBezTo>
                    <a:pt x="7" y="290"/>
                    <a:pt x="6" y="291"/>
                    <a:pt x="6" y="292"/>
                  </a:cubicBezTo>
                  <a:cubicBezTo>
                    <a:pt x="5" y="293"/>
                    <a:pt x="5" y="294"/>
                    <a:pt x="5" y="296"/>
                  </a:cubicBezTo>
                  <a:cubicBezTo>
                    <a:pt x="5" y="297"/>
                    <a:pt x="6" y="298"/>
                    <a:pt x="7" y="299"/>
                  </a:cubicBezTo>
                  <a:cubicBezTo>
                    <a:pt x="8" y="300"/>
                    <a:pt x="9" y="300"/>
                    <a:pt x="11" y="300"/>
                  </a:cubicBezTo>
                  <a:cubicBezTo>
                    <a:pt x="12" y="300"/>
                    <a:pt x="19" y="299"/>
                    <a:pt x="26" y="298"/>
                  </a:cubicBezTo>
                  <a:cubicBezTo>
                    <a:pt x="27" y="301"/>
                    <a:pt x="28" y="305"/>
                    <a:pt x="28" y="308"/>
                  </a:cubicBezTo>
                  <a:cubicBezTo>
                    <a:pt x="23" y="311"/>
                    <a:pt x="16" y="313"/>
                    <a:pt x="15" y="314"/>
                  </a:cubicBezTo>
                  <a:cubicBezTo>
                    <a:pt x="13" y="315"/>
                    <a:pt x="12" y="316"/>
                    <a:pt x="12" y="317"/>
                  </a:cubicBezTo>
                  <a:cubicBezTo>
                    <a:pt x="12" y="318"/>
                    <a:pt x="11" y="319"/>
                    <a:pt x="12" y="321"/>
                  </a:cubicBezTo>
                  <a:cubicBezTo>
                    <a:pt x="12" y="322"/>
                    <a:pt x="13" y="323"/>
                    <a:pt x="14" y="323"/>
                  </a:cubicBezTo>
                  <a:cubicBezTo>
                    <a:pt x="15" y="324"/>
                    <a:pt x="17" y="324"/>
                    <a:pt x="18" y="324"/>
                  </a:cubicBezTo>
                  <a:cubicBezTo>
                    <a:pt x="19" y="324"/>
                    <a:pt x="26" y="322"/>
                    <a:pt x="33" y="321"/>
                  </a:cubicBezTo>
                  <a:cubicBezTo>
                    <a:pt x="34" y="324"/>
                    <a:pt x="35" y="327"/>
                    <a:pt x="36" y="330"/>
                  </a:cubicBezTo>
                  <a:cubicBezTo>
                    <a:pt x="31" y="334"/>
                    <a:pt x="24" y="337"/>
                    <a:pt x="23" y="338"/>
                  </a:cubicBezTo>
                  <a:cubicBezTo>
                    <a:pt x="22" y="338"/>
                    <a:pt x="21" y="340"/>
                    <a:pt x="21" y="341"/>
                  </a:cubicBezTo>
                  <a:cubicBezTo>
                    <a:pt x="20" y="342"/>
                    <a:pt x="20" y="343"/>
                    <a:pt x="21" y="344"/>
                  </a:cubicBezTo>
                  <a:cubicBezTo>
                    <a:pt x="22" y="346"/>
                    <a:pt x="23" y="347"/>
                    <a:pt x="24" y="347"/>
                  </a:cubicBezTo>
                  <a:cubicBezTo>
                    <a:pt x="25" y="348"/>
                    <a:pt x="26" y="348"/>
                    <a:pt x="27" y="347"/>
                  </a:cubicBezTo>
                  <a:cubicBezTo>
                    <a:pt x="29" y="347"/>
                    <a:pt x="36" y="345"/>
                    <a:pt x="42" y="343"/>
                  </a:cubicBezTo>
                  <a:cubicBezTo>
                    <a:pt x="43" y="346"/>
                    <a:pt x="45" y="349"/>
                    <a:pt x="46" y="352"/>
                  </a:cubicBezTo>
                  <a:cubicBezTo>
                    <a:pt x="41" y="355"/>
                    <a:pt x="35" y="360"/>
                    <a:pt x="34" y="360"/>
                  </a:cubicBezTo>
                  <a:cubicBezTo>
                    <a:pt x="33" y="361"/>
                    <a:pt x="32" y="362"/>
                    <a:pt x="32" y="364"/>
                  </a:cubicBezTo>
                  <a:cubicBezTo>
                    <a:pt x="32" y="365"/>
                    <a:pt x="32" y="366"/>
                    <a:pt x="33" y="367"/>
                  </a:cubicBezTo>
                  <a:cubicBezTo>
                    <a:pt x="33" y="368"/>
                    <a:pt x="34" y="369"/>
                    <a:pt x="36" y="370"/>
                  </a:cubicBezTo>
                  <a:cubicBezTo>
                    <a:pt x="37" y="370"/>
                    <a:pt x="38" y="370"/>
                    <a:pt x="39" y="370"/>
                  </a:cubicBezTo>
                  <a:cubicBezTo>
                    <a:pt x="41" y="369"/>
                    <a:pt x="47" y="366"/>
                    <a:pt x="53" y="363"/>
                  </a:cubicBezTo>
                  <a:cubicBezTo>
                    <a:pt x="55" y="366"/>
                    <a:pt x="57" y="369"/>
                    <a:pt x="59" y="372"/>
                  </a:cubicBezTo>
                  <a:cubicBezTo>
                    <a:pt x="54" y="376"/>
                    <a:pt x="48" y="381"/>
                    <a:pt x="47" y="382"/>
                  </a:cubicBezTo>
                  <a:cubicBezTo>
                    <a:pt x="46" y="383"/>
                    <a:pt x="46" y="384"/>
                    <a:pt x="46" y="385"/>
                  </a:cubicBezTo>
                  <a:cubicBezTo>
                    <a:pt x="45" y="387"/>
                    <a:pt x="46" y="388"/>
                    <a:pt x="47" y="389"/>
                  </a:cubicBezTo>
                  <a:cubicBezTo>
                    <a:pt x="47" y="390"/>
                    <a:pt x="49" y="391"/>
                    <a:pt x="50" y="391"/>
                  </a:cubicBezTo>
                  <a:cubicBezTo>
                    <a:pt x="51" y="391"/>
                    <a:pt x="52" y="391"/>
                    <a:pt x="53" y="390"/>
                  </a:cubicBezTo>
                  <a:cubicBezTo>
                    <a:pt x="55" y="390"/>
                    <a:pt x="61" y="386"/>
                    <a:pt x="67" y="383"/>
                  </a:cubicBezTo>
                  <a:cubicBezTo>
                    <a:pt x="69" y="385"/>
                    <a:pt x="71" y="388"/>
                    <a:pt x="73" y="391"/>
                  </a:cubicBezTo>
                  <a:cubicBezTo>
                    <a:pt x="68" y="395"/>
                    <a:pt x="64" y="401"/>
                    <a:pt x="63" y="402"/>
                  </a:cubicBezTo>
                  <a:cubicBezTo>
                    <a:pt x="62" y="403"/>
                    <a:pt x="61" y="404"/>
                    <a:pt x="61" y="405"/>
                  </a:cubicBezTo>
                  <a:cubicBezTo>
                    <a:pt x="61" y="407"/>
                    <a:pt x="62" y="408"/>
                    <a:pt x="63" y="409"/>
                  </a:cubicBezTo>
                  <a:cubicBezTo>
                    <a:pt x="64" y="410"/>
                    <a:pt x="65" y="410"/>
                    <a:pt x="66" y="411"/>
                  </a:cubicBezTo>
                  <a:cubicBezTo>
                    <a:pt x="67" y="411"/>
                    <a:pt x="69" y="411"/>
                    <a:pt x="70" y="410"/>
                  </a:cubicBezTo>
                  <a:cubicBezTo>
                    <a:pt x="71" y="409"/>
                    <a:pt x="77" y="404"/>
                    <a:pt x="82" y="401"/>
                  </a:cubicBezTo>
                  <a:cubicBezTo>
                    <a:pt x="84" y="403"/>
                    <a:pt x="87" y="406"/>
                    <a:pt x="89" y="408"/>
                  </a:cubicBezTo>
                  <a:cubicBezTo>
                    <a:pt x="85" y="413"/>
                    <a:pt x="81" y="419"/>
                    <a:pt x="80" y="420"/>
                  </a:cubicBezTo>
                  <a:cubicBezTo>
                    <a:pt x="79" y="421"/>
                    <a:pt x="79" y="422"/>
                    <a:pt x="79" y="424"/>
                  </a:cubicBezTo>
                  <a:cubicBezTo>
                    <a:pt x="79" y="425"/>
                    <a:pt x="80" y="426"/>
                    <a:pt x="81" y="427"/>
                  </a:cubicBezTo>
                  <a:cubicBezTo>
                    <a:pt x="82" y="428"/>
                    <a:pt x="83" y="428"/>
                    <a:pt x="84" y="428"/>
                  </a:cubicBezTo>
                  <a:cubicBezTo>
                    <a:pt x="86" y="428"/>
                    <a:pt x="87" y="428"/>
                    <a:pt x="88" y="427"/>
                  </a:cubicBezTo>
                  <a:cubicBezTo>
                    <a:pt x="89" y="426"/>
                    <a:pt x="94" y="421"/>
                    <a:pt x="99" y="417"/>
                  </a:cubicBezTo>
                  <a:cubicBezTo>
                    <a:pt x="102" y="419"/>
                    <a:pt x="104" y="421"/>
                    <a:pt x="107" y="423"/>
                  </a:cubicBezTo>
                  <a:cubicBezTo>
                    <a:pt x="104" y="429"/>
                    <a:pt x="100" y="435"/>
                    <a:pt x="99" y="436"/>
                  </a:cubicBezTo>
                  <a:cubicBezTo>
                    <a:pt x="99" y="437"/>
                    <a:pt x="98" y="439"/>
                    <a:pt x="99" y="440"/>
                  </a:cubicBezTo>
                  <a:cubicBezTo>
                    <a:pt x="99" y="441"/>
                    <a:pt x="100" y="442"/>
                    <a:pt x="101" y="443"/>
                  </a:cubicBezTo>
                  <a:cubicBezTo>
                    <a:pt x="102" y="444"/>
                    <a:pt x="103" y="444"/>
                    <a:pt x="104" y="444"/>
                  </a:cubicBezTo>
                  <a:cubicBezTo>
                    <a:pt x="106" y="444"/>
                    <a:pt x="107" y="444"/>
                    <a:pt x="108" y="443"/>
                  </a:cubicBezTo>
                  <a:cubicBezTo>
                    <a:pt x="109" y="441"/>
                    <a:pt x="113" y="436"/>
                    <a:pt x="118" y="431"/>
                  </a:cubicBezTo>
                  <a:cubicBezTo>
                    <a:pt x="121" y="433"/>
                    <a:pt x="123" y="435"/>
                    <a:pt x="126" y="437"/>
                  </a:cubicBezTo>
                  <a:cubicBezTo>
                    <a:pt x="124" y="443"/>
                    <a:pt x="121" y="449"/>
                    <a:pt x="120" y="450"/>
                  </a:cubicBezTo>
                  <a:cubicBezTo>
                    <a:pt x="119" y="452"/>
                    <a:pt x="119" y="453"/>
                    <a:pt x="120" y="454"/>
                  </a:cubicBezTo>
                  <a:cubicBezTo>
                    <a:pt x="120" y="455"/>
                    <a:pt x="121" y="456"/>
                    <a:pt x="122" y="457"/>
                  </a:cubicBezTo>
                  <a:cubicBezTo>
                    <a:pt x="123" y="458"/>
                    <a:pt x="125" y="458"/>
                    <a:pt x="126" y="458"/>
                  </a:cubicBezTo>
                  <a:cubicBezTo>
                    <a:pt x="127" y="458"/>
                    <a:pt x="128" y="457"/>
                    <a:pt x="129" y="456"/>
                  </a:cubicBezTo>
                  <a:cubicBezTo>
                    <a:pt x="130" y="455"/>
                    <a:pt x="134" y="449"/>
                    <a:pt x="138" y="443"/>
                  </a:cubicBezTo>
                  <a:cubicBezTo>
                    <a:pt x="141" y="445"/>
                    <a:pt x="144" y="447"/>
                    <a:pt x="147" y="448"/>
                  </a:cubicBezTo>
                  <a:cubicBezTo>
                    <a:pt x="145" y="454"/>
                    <a:pt x="143" y="461"/>
                    <a:pt x="142" y="462"/>
                  </a:cubicBezTo>
                  <a:cubicBezTo>
                    <a:pt x="142" y="464"/>
                    <a:pt x="142" y="465"/>
                    <a:pt x="142" y="466"/>
                  </a:cubicBezTo>
                  <a:cubicBezTo>
                    <a:pt x="143" y="467"/>
                    <a:pt x="144" y="468"/>
                    <a:pt x="145" y="469"/>
                  </a:cubicBezTo>
                  <a:cubicBezTo>
                    <a:pt x="146" y="469"/>
                    <a:pt x="148" y="469"/>
                    <a:pt x="149" y="469"/>
                  </a:cubicBezTo>
                  <a:cubicBezTo>
                    <a:pt x="150" y="469"/>
                    <a:pt x="151" y="468"/>
                    <a:pt x="152" y="467"/>
                  </a:cubicBezTo>
                  <a:cubicBezTo>
                    <a:pt x="152" y="465"/>
                    <a:pt x="156" y="459"/>
                    <a:pt x="159" y="454"/>
                  </a:cubicBezTo>
                  <a:cubicBezTo>
                    <a:pt x="162" y="455"/>
                    <a:pt x="166" y="456"/>
                    <a:pt x="169" y="457"/>
                  </a:cubicBezTo>
                  <a:cubicBezTo>
                    <a:pt x="167" y="464"/>
                    <a:pt x="166" y="471"/>
                    <a:pt x="165" y="472"/>
                  </a:cubicBezTo>
                  <a:cubicBezTo>
                    <a:pt x="165" y="473"/>
                    <a:pt x="165" y="475"/>
                    <a:pt x="166" y="476"/>
                  </a:cubicBezTo>
                  <a:cubicBezTo>
                    <a:pt x="167" y="477"/>
                    <a:pt x="168" y="478"/>
                    <a:pt x="169" y="478"/>
                  </a:cubicBezTo>
                  <a:cubicBezTo>
                    <a:pt x="170" y="478"/>
                    <a:pt x="172" y="478"/>
                    <a:pt x="173" y="478"/>
                  </a:cubicBezTo>
                  <a:cubicBezTo>
                    <a:pt x="174" y="477"/>
                    <a:pt x="175" y="476"/>
                    <a:pt x="175" y="475"/>
                  </a:cubicBezTo>
                  <a:cubicBezTo>
                    <a:pt x="176" y="474"/>
                    <a:pt x="179" y="467"/>
                    <a:pt x="182" y="461"/>
                  </a:cubicBezTo>
                  <a:cubicBezTo>
                    <a:pt x="185" y="462"/>
                    <a:pt x="188" y="463"/>
                    <a:pt x="191" y="464"/>
                  </a:cubicBezTo>
                  <a:cubicBezTo>
                    <a:pt x="191" y="470"/>
                    <a:pt x="190" y="478"/>
                    <a:pt x="190" y="479"/>
                  </a:cubicBezTo>
                  <a:cubicBezTo>
                    <a:pt x="189" y="480"/>
                    <a:pt x="190" y="482"/>
                    <a:pt x="191" y="483"/>
                  </a:cubicBezTo>
                  <a:cubicBezTo>
                    <a:pt x="191" y="484"/>
                    <a:pt x="192" y="484"/>
                    <a:pt x="194" y="485"/>
                  </a:cubicBezTo>
                  <a:cubicBezTo>
                    <a:pt x="195" y="485"/>
                    <a:pt x="196" y="485"/>
                    <a:pt x="198" y="484"/>
                  </a:cubicBezTo>
                  <a:cubicBezTo>
                    <a:pt x="199" y="483"/>
                    <a:pt x="199" y="482"/>
                    <a:pt x="200" y="481"/>
                  </a:cubicBezTo>
                  <a:cubicBezTo>
                    <a:pt x="200" y="480"/>
                    <a:pt x="202" y="473"/>
                    <a:pt x="204" y="467"/>
                  </a:cubicBezTo>
                  <a:cubicBezTo>
                    <a:pt x="208" y="467"/>
                    <a:pt x="211" y="468"/>
                    <a:pt x="214" y="468"/>
                  </a:cubicBezTo>
                  <a:cubicBezTo>
                    <a:pt x="214" y="475"/>
                    <a:pt x="214" y="482"/>
                    <a:pt x="214" y="483"/>
                  </a:cubicBezTo>
                  <a:cubicBezTo>
                    <a:pt x="214" y="485"/>
                    <a:pt x="215" y="486"/>
                    <a:pt x="216" y="487"/>
                  </a:cubicBezTo>
                  <a:cubicBezTo>
                    <a:pt x="217" y="488"/>
                    <a:pt x="218" y="488"/>
                    <a:pt x="219" y="489"/>
                  </a:cubicBezTo>
                  <a:cubicBezTo>
                    <a:pt x="220" y="489"/>
                    <a:pt x="222" y="488"/>
                    <a:pt x="223" y="488"/>
                  </a:cubicBezTo>
                  <a:cubicBezTo>
                    <a:pt x="224" y="487"/>
                    <a:pt x="224" y="486"/>
                    <a:pt x="225" y="485"/>
                  </a:cubicBezTo>
                  <a:cubicBezTo>
                    <a:pt x="225" y="483"/>
                    <a:pt x="227" y="476"/>
                    <a:pt x="228" y="470"/>
                  </a:cubicBezTo>
                  <a:cubicBezTo>
                    <a:pt x="231" y="470"/>
                    <a:pt x="235" y="470"/>
                    <a:pt x="238" y="470"/>
                  </a:cubicBezTo>
                  <a:cubicBezTo>
                    <a:pt x="239" y="477"/>
                    <a:pt x="239" y="484"/>
                    <a:pt x="239" y="485"/>
                  </a:cubicBezTo>
                  <a:cubicBezTo>
                    <a:pt x="239" y="487"/>
                    <a:pt x="240" y="488"/>
                    <a:pt x="241" y="489"/>
                  </a:cubicBezTo>
                  <a:cubicBezTo>
                    <a:pt x="242" y="489"/>
                    <a:pt x="243" y="490"/>
                    <a:pt x="245" y="490"/>
                  </a:cubicBezTo>
                  <a:cubicBezTo>
                    <a:pt x="246" y="490"/>
                    <a:pt x="247" y="489"/>
                    <a:pt x="248" y="489"/>
                  </a:cubicBezTo>
                  <a:cubicBezTo>
                    <a:pt x="249" y="488"/>
                    <a:pt x="250" y="487"/>
                    <a:pt x="250" y="485"/>
                  </a:cubicBezTo>
                  <a:cubicBezTo>
                    <a:pt x="250" y="484"/>
                    <a:pt x="251" y="477"/>
                    <a:pt x="251" y="470"/>
                  </a:cubicBezTo>
                  <a:cubicBezTo>
                    <a:pt x="255" y="470"/>
                    <a:pt x="258" y="470"/>
                    <a:pt x="262" y="470"/>
                  </a:cubicBezTo>
                  <a:cubicBezTo>
                    <a:pt x="263" y="476"/>
                    <a:pt x="264" y="483"/>
                    <a:pt x="264" y="485"/>
                  </a:cubicBezTo>
                  <a:cubicBezTo>
                    <a:pt x="265" y="486"/>
                    <a:pt x="266" y="487"/>
                    <a:pt x="267" y="488"/>
                  </a:cubicBezTo>
                  <a:cubicBezTo>
                    <a:pt x="268" y="488"/>
                    <a:pt x="269" y="489"/>
                    <a:pt x="270" y="489"/>
                  </a:cubicBezTo>
                  <a:cubicBezTo>
                    <a:pt x="272" y="488"/>
                    <a:pt x="273" y="488"/>
                    <a:pt x="274" y="487"/>
                  </a:cubicBezTo>
                  <a:cubicBezTo>
                    <a:pt x="274" y="486"/>
                    <a:pt x="275" y="485"/>
                    <a:pt x="275" y="483"/>
                  </a:cubicBezTo>
                  <a:cubicBezTo>
                    <a:pt x="275" y="482"/>
                    <a:pt x="275" y="475"/>
                    <a:pt x="275" y="468"/>
                  </a:cubicBezTo>
                  <a:cubicBezTo>
                    <a:pt x="278" y="468"/>
                    <a:pt x="282" y="467"/>
                    <a:pt x="285" y="467"/>
                  </a:cubicBezTo>
                  <a:cubicBezTo>
                    <a:pt x="287" y="473"/>
                    <a:pt x="289" y="480"/>
                    <a:pt x="289" y="481"/>
                  </a:cubicBezTo>
                  <a:cubicBezTo>
                    <a:pt x="290" y="482"/>
                    <a:pt x="291" y="483"/>
                    <a:pt x="292" y="484"/>
                  </a:cubicBezTo>
                  <a:cubicBezTo>
                    <a:pt x="293" y="485"/>
                    <a:pt x="294" y="485"/>
                    <a:pt x="295" y="485"/>
                  </a:cubicBezTo>
                  <a:cubicBezTo>
                    <a:pt x="297" y="484"/>
                    <a:pt x="298" y="484"/>
                    <a:pt x="299" y="483"/>
                  </a:cubicBezTo>
                  <a:cubicBezTo>
                    <a:pt x="299" y="482"/>
                    <a:pt x="300" y="480"/>
                    <a:pt x="300" y="479"/>
                  </a:cubicBezTo>
                  <a:cubicBezTo>
                    <a:pt x="300" y="478"/>
                    <a:pt x="299" y="470"/>
                    <a:pt x="298" y="464"/>
                  </a:cubicBezTo>
                  <a:cubicBezTo>
                    <a:pt x="301" y="463"/>
                    <a:pt x="305" y="462"/>
                    <a:pt x="308" y="461"/>
                  </a:cubicBezTo>
                  <a:cubicBezTo>
                    <a:pt x="310" y="467"/>
                    <a:pt x="313" y="474"/>
                    <a:pt x="314" y="475"/>
                  </a:cubicBezTo>
                  <a:cubicBezTo>
                    <a:pt x="314" y="476"/>
                    <a:pt x="315" y="477"/>
                    <a:pt x="317" y="478"/>
                  </a:cubicBezTo>
                  <a:cubicBezTo>
                    <a:pt x="318" y="478"/>
                    <a:pt x="319" y="478"/>
                    <a:pt x="320" y="478"/>
                  </a:cubicBezTo>
                  <a:cubicBezTo>
                    <a:pt x="322" y="478"/>
                    <a:pt x="323" y="477"/>
                    <a:pt x="323" y="476"/>
                  </a:cubicBezTo>
                  <a:cubicBezTo>
                    <a:pt x="324" y="475"/>
                    <a:pt x="324" y="473"/>
                    <a:pt x="324" y="472"/>
                  </a:cubicBezTo>
                  <a:cubicBezTo>
                    <a:pt x="324" y="471"/>
                    <a:pt x="322" y="464"/>
                    <a:pt x="321" y="457"/>
                  </a:cubicBezTo>
                  <a:cubicBezTo>
                    <a:pt x="324" y="456"/>
                    <a:pt x="327" y="455"/>
                    <a:pt x="330" y="454"/>
                  </a:cubicBezTo>
                  <a:cubicBezTo>
                    <a:pt x="333" y="459"/>
                    <a:pt x="337" y="465"/>
                    <a:pt x="338" y="467"/>
                  </a:cubicBezTo>
                  <a:cubicBezTo>
                    <a:pt x="338" y="468"/>
                    <a:pt x="339" y="469"/>
                    <a:pt x="341" y="469"/>
                  </a:cubicBezTo>
                  <a:cubicBezTo>
                    <a:pt x="342" y="469"/>
                    <a:pt x="343" y="469"/>
                    <a:pt x="344" y="469"/>
                  </a:cubicBezTo>
                  <a:cubicBezTo>
                    <a:pt x="345" y="468"/>
                    <a:pt x="346" y="467"/>
                    <a:pt x="347" y="466"/>
                  </a:cubicBezTo>
                  <a:cubicBezTo>
                    <a:pt x="347" y="465"/>
                    <a:pt x="348" y="464"/>
                    <a:pt x="347" y="462"/>
                  </a:cubicBezTo>
                  <a:cubicBezTo>
                    <a:pt x="347" y="461"/>
                    <a:pt x="344" y="454"/>
                    <a:pt x="342" y="448"/>
                  </a:cubicBezTo>
                  <a:cubicBezTo>
                    <a:pt x="345" y="447"/>
                    <a:pt x="348" y="445"/>
                    <a:pt x="351" y="443"/>
                  </a:cubicBezTo>
                  <a:cubicBezTo>
                    <a:pt x="355" y="449"/>
                    <a:pt x="359" y="455"/>
                    <a:pt x="360" y="456"/>
                  </a:cubicBezTo>
                  <a:cubicBezTo>
                    <a:pt x="361" y="457"/>
                    <a:pt x="362" y="458"/>
                    <a:pt x="363" y="458"/>
                  </a:cubicBezTo>
                  <a:cubicBezTo>
                    <a:pt x="365" y="458"/>
                    <a:pt x="366" y="458"/>
                    <a:pt x="367" y="457"/>
                  </a:cubicBezTo>
                  <a:cubicBezTo>
                    <a:pt x="368" y="456"/>
                    <a:pt x="369" y="455"/>
                    <a:pt x="369" y="454"/>
                  </a:cubicBezTo>
                  <a:cubicBezTo>
                    <a:pt x="370" y="453"/>
                    <a:pt x="370" y="452"/>
                    <a:pt x="369" y="450"/>
                  </a:cubicBezTo>
                  <a:cubicBezTo>
                    <a:pt x="369" y="449"/>
                    <a:pt x="366" y="443"/>
                    <a:pt x="363" y="437"/>
                  </a:cubicBezTo>
                  <a:cubicBezTo>
                    <a:pt x="366" y="435"/>
                    <a:pt x="369" y="433"/>
                    <a:pt x="371" y="431"/>
                  </a:cubicBezTo>
                  <a:cubicBezTo>
                    <a:pt x="376" y="436"/>
                    <a:pt x="381" y="441"/>
                    <a:pt x="382" y="443"/>
                  </a:cubicBezTo>
                  <a:cubicBezTo>
                    <a:pt x="382" y="444"/>
                    <a:pt x="384" y="444"/>
                    <a:pt x="385" y="444"/>
                  </a:cubicBezTo>
                  <a:cubicBezTo>
                    <a:pt x="386" y="444"/>
                    <a:pt x="387" y="444"/>
                    <a:pt x="389" y="443"/>
                  </a:cubicBezTo>
                  <a:cubicBezTo>
                    <a:pt x="390" y="442"/>
                    <a:pt x="390" y="441"/>
                    <a:pt x="391" y="440"/>
                  </a:cubicBezTo>
                  <a:cubicBezTo>
                    <a:pt x="391" y="439"/>
                    <a:pt x="391" y="437"/>
                    <a:pt x="390" y="436"/>
                  </a:cubicBezTo>
                  <a:cubicBezTo>
                    <a:pt x="389" y="435"/>
                    <a:pt x="386" y="429"/>
                    <a:pt x="382" y="423"/>
                  </a:cubicBezTo>
                  <a:cubicBezTo>
                    <a:pt x="385" y="421"/>
                    <a:pt x="388" y="419"/>
                    <a:pt x="390" y="417"/>
                  </a:cubicBezTo>
                  <a:cubicBezTo>
                    <a:pt x="395" y="421"/>
                    <a:pt x="400" y="426"/>
                    <a:pt x="401" y="427"/>
                  </a:cubicBezTo>
                  <a:cubicBezTo>
                    <a:pt x="402" y="428"/>
                    <a:pt x="404" y="428"/>
                    <a:pt x="405" y="428"/>
                  </a:cubicBezTo>
                  <a:cubicBezTo>
                    <a:pt x="406" y="428"/>
                    <a:pt x="407" y="428"/>
                    <a:pt x="408" y="427"/>
                  </a:cubicBezTo>
                  <a:cubicBezTo>
                    <a:pt x="409" y="426"/>
                    <a:pt x="410" y="425"/>
                    <a:pt x="410" y="424"/>
                  </a:cubicBezTo>
                  <a:cubicBezTo>
                    <a:pt x="410" y="422"/>
                    <a:pt x="410" y="421"/>
                    <a:pt x="409" y="420"/>
                  </a:cubicBezTo>
                  <a:cubicBezTo>
                    <a:pt x="408" y="419"/>
                    <a:pt x="404" y="413"/>
                    <a:pt x="400" y="408"/>
                  </a:cubicBezTo>
                  <a:cubicBezTo>
                    <a:pt x="403" y="406"/>
                    <a:pt x="405" y="403"/>
                    <a:pt x="407" y="401"/>
                  </a:cubicBezTo>
                  <a:cubicBezTo>
                    <a:pt x="413" y="404"/>
                    <a:pt x="418" y="409"/>
                    <a:pt x="420" y="410"/>
                  </a:cubicBezTo>
                  <a:cubicBezTo>
                    <a:pt x="421" y="411"/>
                    <a:pt x="422" y="411"/>
                    <a:pt x="423" y="411"/>
                  </a:cubicBezTo>
                  <a:cubicBezTo>
                    <a:pt x="424" y="410"/>
                    <a:pt x="426" y="410"/>
                    <a:pt x="427" y="409"/>
                  </a:cubicBezTo>
                  <a:cubicBezTo>
                    <a:pt x="427" y="408"/>
                    <a:pt x="428" y="407"/>
                    <a:pt x="428" y="405"/>
                  </a:cubicBezTo>
                  <a:cubicBezTo>
                    <a:pt x="428" y="404"/>
                    <a:pt x="428" y="403"/>
                    <a:pt x="427" y="402"/>
                  </a:cubicBezTo>
                  <a:cubicBezTo>
                    <a:pt x="426" y="401"/>
                    <a:pt x="421" y="395"/>
                    <a:pt x="416" y="391"/>
                  </a:cubicBezTo>
                  <a:cubicBezTo>
                    <a:pt x="419" y="388"/>
                    <a:pt x="421" y="385"/>
                    <a:pt x="423" y="383"/>
                  </a:cubicBezTo>
                  <a:cubicBezTo>
                    <a:pt x="428" y="386"/>
                    <a:pt x="435" y="390"/>
                    <a:pt x="436" y="390"/>
                  </a:cubicBezTo>
                  <a:cubicBezTo>
                    <a:pt x="437" y="391"/>
                    <a:pt x="438" y="391"/>
                    <a:pt x="440" y="391"/>
                  </a:cubicBezTo>
                  <a:cubicBezTo>
                    <a:pt x="441" y="391"/>
                    <a:pt x="442" y="390"/>
                    <a:pt x="443" y="389"/>
                  </a:cubicBezTo>
                  <a:cubicBezTo>
                    <a:pt x="443" y="388"/>
                    <a:pt x="444" y="387"/>
                    <a:pt x="444" y="385"/>
                  </a:cubicBezTo>
                  <a:cubicBezTo>
                    <a:pt x="444" y="384"/>
                    <a:pt x="443" y="383"/>
                    <a:pt x="442" y="382"/>
                  </a:cubicBezTo>
                  <a:cubicBezTo>
                    <a:pt x="441" y="381"/>
                    <a:pt x="436" y="376"/>
                    <a:pt x="431" y="372"/>
                  </a:cubicBezTo>
                  <a:cubicBezTo>
                    <a:pt x="433" y="369"/>
                    <a:pt x="434" y="366"/>
                    <a:pt x="436" y="363"/>
                  </a:cubicBezTo>
                  <a:cubicBezTo>
                    <a:pt x="442" y="366"/>
                    <a:pt x="449" y="369"/>
                    <a:pt x="450" y="370"/>
                  </a:cubicBezTo>
                  <a:cubicBezTo>
                    <a:pt x="451" y="370"/>
                    <a:pt x="453" y="370"/>
                    <a:pt x="454" y="370"/>
                  </a:cubicBezTo>
                  <a:cubicBezTo>
                    <a:pt x="455" y="369"/>
                    <a:pt x="456" y="368"/>
                    <a:pt x="457" y="367"/>
                  </a:cubicBezTo>
                  <a:cubicBezTo>
                    <a:pt x="457" y="366"/>
                    <a:pt x="457" y="365"/>
                    <a:pt x="457" y="364"/>
                  </a:cubicBezTo>
                  <a:cubicBezTo>
                    <a:pt x="457" y="362"/>
                    <a:pt x="456" y="361"/>
                    <a:pt x="455" y="360"/>
                  </a:cubicBezTo>
                  <a:cubicBezTo>
                    <a:pt x="454" y="360"/>
                    <a:pt x="448" y="355"/>
                    <a:pt x="443" y="352"/>
                  </a:cubicBezTo>
                  <a:cubicBezTo>
                    <a:pt x="445" y="349"/>
                    <a:pt x="446" y="346"/>
                    <a:pt x="448" y="343"/>
                  </a:cubicBezTo>
                  <a:cubicBezTo>
                    <a:pt x="454" y="345"/>
                    <a:pt x="461" y="347"/>
                    <a:pt x="462" y="347"/>
                  </a:cubicBezTo>
                  <a:cubicBezTo>
                    <a:pt x="463" y="348"/>
                    <a:pt x="465" y="348"/>
                    <a:pt x="466" y="347"/>
                  </a:cubicBezTo>
                  <a:cubicBezTo>
                    <a:pt x="467" y="347"/>
                    <a:pt x="468" y="346"/>
                    <a:pt x="468" y="344"/>
                  </a:cubicBezTo>
                  <a:cubicBezTo>
                    <a:pt x="469" y="343"/>
                    <a:pt x="469" y="342"/>
                    <a:pt x="468" y="341"/>
                  </a:cubicBezTo>
                  <a:cubicBezTo>
                    <a:pt x="468" y="340"/>
                    <a:pt x="467" y="338"/>
                    <a:pt x="466" y="338"/>
                  </a:cubicBezTo>
                  <a:cubicBezTo>
                    <a:pt x="465" y="337"/>
                    <a:pt x="459" y="334"/>
                    <a:pt x="453" y="330"/>
                  </a:cubicBezTo>
                  <a:cubicBezTo>
                    <a:pt x="454" y="327"/>
                    <a:pt x="456" y="324"/>
                    <a:pt x="457" y="321"/>
                  </a:cubicBezTo>
                  <a:cubicBezTo>
                    <a:pt x="463" y="322"/>
                    <a:pt x="470" y="324"/>
                    <a:pt x="471" y="324"/>
                  </a:cubicBezTo>
                  <a:cubicBezTo>
                    <a:pt x="473" y="324"/>
                    <a:pt x="474" y="324"/>
                    <a:pt x="475" y="323"/>
                  </a:cubicBezTo>
                  <a:cubicBezTo>
                    <a:pt x="476" y="323"/>
                    <a:pt x="477" y="322"/>
                    <a:pt x="477" y="321"/>
                  </a:cubicBezTo>
                  <a:cubicBezTo>
                    <a:pt x="478" y="319"/>
                    <a:pt x="478" y="318"/>
                    <a:pt x="477" y="317"/>
                  </a:cubicBezTo>
                  <a:cubicBezTo>
                    <a:pt x="477" y="316"/>
                    <a:pt x="476" y="315"/>
                    <a:pt x="475" y="314"/>
                  </a:cubicBezTo>
                  <a:cubicBezTo>
                    <a:pt x="473" y="313"/>
                    <a:pt x="467" y="311"/>
                    <a:pt x="461" y="308"/>
                  </a:cubicBezTo>
                  <a:cubicBezTo>
                    <a:pt x="462" y="305"/>
                    <a:pt x="463" y="301"/>
                    <a:pt x="463" y="298"/>
                  </a:cubicBezTo>
                  <a:cubicBezTo>
                    <a:pt x="470" y="299"/>
                    <a:pt x="477" y="300"/>
                    <a:pt x="478" y="300"/>
                  </a:cubicBezTo>
                  <a:cubicBezTo>
                    <a:pt x="480" y="300"/>
                    <a:pt x="481" y="300"/>
                    <a:pt x="482" y="299"/>
                  </a:cubicBezTo>
                  <a:cubicBezTo>
                    <a:pt x="483" y="298"/>
                    <a:pt x="484" y="297"/>
                    <a:pt x="484" y="296"/>
                  </a:cubicBezTo>
                  <a:cubicBezTo>
                    <a:pt x="484" y="294"/>
                    <a:pt x="484" y="293"/>
                    <a:pt x="484" y="292"/>
                  </a:cubicBezTo>
                  <a:cubicBezTo>
                    <a:pt x="483" y="291"/>
                    <a:pt x="482" y="290"/>
                    <a:pt x="481" y="290"/>
                  </a:cubicBezTo>
                  <a:cubicBezTo>
                    <a:pt x="479" y="289"/>
                    <a:pt x="472" y="287"/>
                    <a:pt x="466" y="285"/>
                  </a:cubicBezTo>
                  <a:cubicBezTo>
                    <a:pt x="467" y="282"/>
                    <a:pt x="467" y="278"/>
                    <a:pt x="468" y="275"/>
                  </a:cubicBezTo>
                  <a:cubicBezTo>
                    <a:pt x="474" y="275"/>
                    <a:pt x="481" y="275"/>
                    <a:pt x="483" y="275"/>
                  </a:cubicBezTo>
                  <a:cubicBezTo>
                    <a:pt x="484" y="275"/>
                    <a:pt x="485" y="275"/>
                    <a:pt x="486" y="274"/>
                  </a:cubicBezTo>
                  <a:cubicBezTo>
                    <a:pt x="487" y="273"/>
                    <a:pt x="488" y="272"/>
                    <a:pt x="488" y="270"/>
                  </a:cubicBezTo>
                  <a:cubicBezTo>
                    <a:pt x="488" y="269"/>
                    <a:pt x="488" y="268"/>
                    <a:pt x="487" y="267"/>
                  </a:cubicBezTo>
                  <a:cubicBezTo>
                    <a:pt x="486" y="266"/>
                    <a:pt x="485" y="265"/>
                    <a:pt x="484" y="265"/>
                  </a:cubicBezTo>
                  <a:cubicBezTo>
                    <a:pt x="483" y="264"/>
                    <a:pt x="476" y="263"/>
                    <a:pt x="469" y="262"/>
                  </a:cubicBezTo>
                  <a:cubicBezTo>
                    <a:pt x="469" y="258"/>
                    <a:pt x="470" y="255"/>
                    <a:pt x="470" y="252"/>
                  </a:cubicBezTo>
                  <a:cubicBezTo>
                    <a:pt x="476" y="251"/>
                    <a:pt x="483" y="250"/>
                    <a:pt x="485" y="250"/>
                  </a:cubicBezTo>
                  <a:close/>
                  <a:moveTo>
                    <a:pt x="245" y="440"/>
                  </a:moveTo>
                  <a:cubicBezTo>
                    <a:pt x="137" y="440"/>
                    <a:pt x="50" y="353"/>
                    <a:pt x="50" y="245"/>
                  </a:cubicBezTo>
                  <a:cubicBezTo>
                    <a:pt x="50" y="137"/>
                    <a:pt x="137" y="49"/>
                    <a:pt x="245" y="49"/>
                  </a:cubicBezTo>
                  <a:cubicBezTo>
                    <a:pt x="352" y="49"/>
                    <a:pt x="440" y="137"/>
                    <a:pt x="440" y="245"/>
                  </a:cubicBezTo>
                  <a:cubicBezTo>
                    <a:pt x="440" y="353"/>
                    <a:pt x="352" y="440"/>
                    <a:pt x="245" y="4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12"/>
            <p:cNvSpPr>
              <a:spLocks noEditPoints="1"/>
            </p:cNvSpPr>
            <p:nvPr/>
          </p:nvSpPr>
          <p:spPr bwMode="auto">
            <a:xfrm>
              <a:off x="1550987" y="1458384"/>
              <a:ext cx="1162051" cy="1159933"/>
            </a:xfrm>
            <a:custGeom>
              <a:avLst/>
              <a:gdLst>
                <a:gd name="T0" fmla="*/ 242 w 246"/>
                <a:gd name="T1" fmla="*/ 119 h 246"/>
                <a:gd name="T2" fmla="*/ 244 w 246"/>
                <a:gd name="T3" fmla="*/ 101 h 246"/>
                <a:gd name="T4" fmla="*/ 236 w 246"/>
                <a:gd name="T5" fmla="*/ 86 h 246"/>
                <a:gd name="T6" fmla="*/ 221 w 246"/>
                <a:gd name="T7" fmla="*/ 81 h 246"/>
                <a:gd name="T8" fmla="*/ 227 w 246"/>
                <a:gd name="T9" fmla="*/ 59 h 246"/>
                <a:gd name="T10" fmla="*/ 218 w 246"/>
                <a:gd name="T11" fmla="*/ 47 h 246"/>
                <a:gd name="T12" fmla="*/ 196 w 246"/>
                <a:gd name="T13" fmla="*/ 44 h 246"/>
                <a:gd name="T14" fmla="*/ 196 w 246"/>
                <a:gd name="T15" fmla="*/ 29 h 246"/>
                <a:gd name="T16" fmla="*/ 184 w 246"/>
                <a:gd name="T17" fmla="*/ 16 h 246"/>
                <a:gd name="T18" fmla="*/ 168 w 246"/>
                <a:gd name="T19" fmla="*/ 12 h 246"/>
                <a:gd name="T20" fmla="*/ 154 w 246"/>
                <a:gd name="T21" fmla="*/ 20 h 246"/>
                <a:gd name="T22" fmla="*/ 141 w 246"/>
                <a:gd name="T23" fmla="*/ 2 h 246"/>
                <a:gd name="T24" fmla="*/ 126 w 246"/>
                <a:gd name="T25" fmla="*/ 1 h 246"/>
                <a:gd name="T26" fmla="*/ 110 w 246"/>
                <a:gd name="T27" fmla="*/ 17 h 246"/>
                <a:gd name="T28" fmla="*/ 98 w 246"/>
                <a:gd name="T29" fmla="*/ 6 h 246"/>
                <a:gd name="T30" fmla="*/ 81 w 246"/>
                <a:gd name="T31" fmla="*/ 7 h 246"/>
                <a:gd name="T32" fmla="*/ 67 w 246"/>
                <a:gd name="T33" fmla="*/ 17 h 246"/>
                <a:gd name="T34" fmla="*/ 65 w 246"/>
                <a:gd name="T35" fmla="*/ 33 h 246"/>
                <a:gd name="T36" fmla="*/ 42 w 246"/>
                <a:gd name="T37" fmla="*/ 31 h 246"/>
                <a:gd name="T38" fmla="*/ 31 w 246"/>
                <a:gd name="T39" fmla="*/ 42 h 246"/>
                <a:gd name="T40" fmla="*/ 33 w 246"/>
                <a:gd name="T41" fmla="*/ 65 h 246"/>
                <a:gd name="T42" fmla="*/ 17 w 246"/>
                <a:gd name="T43" fmla="*/ 67 h 246"/>
                <a:gd name="T44" fmla="*/ 7 w 246"/>
                <a:gd name="T45" fmla="*/ 81 h 246"/>
                <a:gd name="T46" fmla="*/ 6 w 246"/>
                <a:gd name="T47" fmla="*/ 98 h 246"/>
                <a:gd name="T48" fmla="*/ 17 w 246"/>
                <a:gd name="T49" fmla="*/ 110 h 246"/>
                <a:gd name="T50" fmla="*/ 1 w 246"/>
                <a:gd name="T51" fmla="*/ 126 h 246"/>
                <a:gd name="T52" fmla="*/ 2 w 246"/>
                <a:gd name="T53" fmla="*/ 141 h 246"/>
                <a:gd name="T54" fmla="*/ 21 w 246"/>
                <a:gd name="T55" fmla="*/ 154 h 246"/>
                <a:gd name="T56" fmla="*/ 12 w 246"/>
                <a:gd name="T57" fmla="*/ 168 h 246"/>
                <a:gd name="T58" fmla="*/ 16 w 246"/>
                <a:gd name="T59" fmla="*/ 184 h 246"/>
                <a:gd name="T60" fmla="*/ 29 w 246"/>
                <a:gd name="T61" fmla="*/ 196 h 246"/>
                <a:gd name="T62" fmla="*/ 45 w 246"/>
                <a:gd name="T63" fmla="*/ 196 h 246"/>
                <a:gd name="T64" fmla="*/ 47 w 246"/>
                <a:gd name="T65" fmla="*/ 218 h 246"/>
                <a:gd name="T66" fmla="*/ 59 w 246"/>
                <a:gd name="T67" fmla="*/ 227 h 246"/>
                <a:gd name="T68" fmla="*/ 81 w 246"/>
                <a:gd name="T69" fmla="*/ 222 h 246"/>
                <a:gd name="T70" fmla="*/ 86 w 246"/>
                <a:gd name="T71" fmla="*/ 237 h 246"/>
                <a:gd name="T72" fmla="*/ 101 w 246"/>
                <a:gd name="T73" fmla="*/ 244 h 246"/>
                <a:gd name="T74" fmla="*/ 119 w 246"/>
                <a:gd name="T75" fmla="*/ 242 h 246"/>
                <a:gd name="T76" fmla="*/ 128 w 246"/>
                <a:gd name="T77" fmla="*/ 230 h 246"/>
                <a:gd name="T78" fmla="*/ 147 w 246"/>
                <a:gd name="T79" fmla="*/ 243 h 246"/>
                <a:gd name="T80" fmla="*/ 162 w 246"/>
                <a:gd name="T81" fmla="*/ 239 h 246"/>
                <a:gd name="T82" fmla="*/ 171 w 246"/>
                <a:gd name="T83" fmla="*/ 218 h 246"/>
                <a:gd name="T84" fmla="*/ 186 w 246"/>
                <a:gd name="T85" fmla="*/ 224 h 246"/>
                <a:gd name="T86" fmla="*/ 202 w 246"/>
                <a:gd name="T87" fmla="*/ 217 h 246"/>
                <a:gd name="T88" fmla="*/ 211 w 246"/>
                <a:gd name="T89" fmla="*/ 203 h 246"/>
                <a:gd name="T90" fmla="*/ 208 w 246"/>
                <a:gd name="T91" fmla="*/ 187 h 246"/>
                <a:gd name="T92" fmla="*/ 230 w 246"/>
                <a:gd name="T93" fmla="*/ 181 h 246"/>
                <a:gd name="T94" fmla="*/ 236 w 246"/>
                <a:gd name="T95" fmla="*/ 167 h 246"/>
                <a:gd name="T96" fmla="*/ 227 w 246"/>
                <a:gd name="T97" fmla="*/ 147 h 246"/>
                <a:gd name="T98" fmla="*/ 241 w 246"/>
                <a:gd name="T99" fmla="*/ 139 h 246"/>
                <a:gd name="T100" fmla="*/ 36 w 246"/>
                <a:gd name="T101" fmla="*/ 12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6" h="246">
                  <a:moveTo>
                    <a:pt x="242" y="127"/>
                  </a:moveTo>
                  <a:cubicBezTo>
                    <a:pt x="243" y="127"/>
                    <a:pt x="244" y="126"/>
                    <a:pt x="245" y="126"/>
                  </a:cubicBezTo>
                  <a:cubicBezTo>
                    <a:pt x="245" y="125"/>
                    <a:pt x="246" y="124"/>
                    <a:pt x="246" y="123"/>
                  </a:cubicBezTo>
                  <a:cubicBezTo>
                    <a:pt x="246" y="122"/>
                    <a:pt x="245" y="121"/>
                    <a:pt x="245" y="120"/>
                  </a:cubicBezTo>
                  <a:cubicBezTo>
                    <a:pt x="244" y="119"/>
                    <a:pt x="243" y="119"/>
                    <a:pt x="242" y="119"/>
                  </a:cubicBezTo>
                  <a:cubicBezTo>
                    <a:pt x="241" y="118"/>
                    <a:pt x="235" y="118"/>
                    <a:pt x="230" y="117"/>
                  </a:cubicBezTo>
                  <a:cubicBezTo>
                    <a:pt x="229" y="115"/>
                    <a:pt x="229" y="112"/>
                    <a:pt x="229" y="110"/>
                  </a:cubicBezTo>
                  <a:cubicBezTo>
                    <a:pt x="234" y="108"/>
                    <a:pt x="240" y="107"/>
                    <a:pt x="241" y="106"/>
                  </a:cubicBezTo>
                  <a:cubicBezTo>
                    <a:pt x="242" y="106"/>
                    <a:pt x="243" y="105"/>
                    <a:pt x="243" y="104"/>
                  </a:cubicBezTo>
                  <a:cubicBezTo>
                    <a:pt x="244" y="104"/>
                    <a:pt x="244" y="103"/>
                    <a:pt x="244" y="101"/>
                  </a:cubicBezTo>
                  <a:cubicBezTo>
                    <a:pt x="244" y="100"/>
                    <a:pt x="243" y="99"/>
                    <a:pt x="242" y="99"/>
                  </a:cubicBezTo>
                  <a:cubicBezTo>
                    <a:pt x="242" y="98"/>
                    <a:pt x="241" y="98"/>
                    <a:pt x="239" y="98"/>
                  </a:cubicBezTo>
                  <a:cubicBezTo>
                    <a:pt x="238" y="98"/>
                    <a:pt x="232" y="98"/>
                    <a:pt x="227" y="99"/>
                  </a:cubicBezTo>
                  <a:cubicBezTo>
                    <a:pt x="226" y="96"/>
                    <a:pt x="226" y="94"/>
                    <a:pt x="225" y="91"/>
                  </a:cubicBezTo>
                  <a:cubicBezTo>
                    <a:pt x="230" y="89"/>
                    <a:pt x="235" y="87"/>
                    <a:pt x="236" y="86"/>
                  </a:cubicBezTo>
                  <a:cubicBezTo>
                    <a:pt x="237" y="86"/>
                    <a:pt x="238" y="85"/>
                    <a:pt x="238" y="84"/>
                  </a:cubicBezTo>
                  <a:cubicBezTo>
                    <a:pt x="239" y="83"/>
                    <a:pt x="239" y="82"/>
                    <a:pt x="238" y="81"/>
                  </a:cubicBezTo>
                  <a:cubicBezTo>
                    <a:pt x="238" y="80"/>
                    <a:pt x="237" y="79"/>
                    <a:pt x="236" y="78"/>
                  </a:cubicBezTo>
                  <a:cubicBezTo>
                    <a:pt x="235" y="78"/>
                    <a:pt x="234" y="78"/>
                    <a:pt x="233" y="78"/>
                  </a:cubicBezTo>
                  <a:cubicBezTo>
                    <a:pt x="232" y="78"/>
                    <a:pt x="226" y="80"/>
                    <a:pt x="221" y="81"/>
                  </a:cubicBezTo>
                  <a:cubicBezTo>
                    <a:pt x="220" y="79"/>
                    <a:pt x="219" y="76"/>
                    <a:pt x="218" y="74"/>
                  </a:cubicBezTo>
                  <a:cubicBezTo>
                    <a:pt x="222" y="71"/>
                    <a:pt x="227" y="67"/>
                    <a:pt x="228" y="67"/>
                  </a:cubicBezTo>
                  <a:cubicBezTo>
                    <a:pt x="229" y="66"/>
                    <a:pt x="230" y="65"/>
                    <a:pt x="230" y="64"/>
                  </a:cubicBezTo>
                  <a:cubicBezTo>
                    <a:pt x="230" y="63"/>
                    <a:pt x="230" y="62"/>
                    <a:pt x="229" y="61"/>
                  </a:cubicBezTo>
                  <a:cubicBezTo>
                    <a:pt x="229" y="60"/>
                    <a:pt x="228" y="60"/>
                    <a:pt x="227" y="59"/>
                  </a:cubicBezTo>
                  <a:cubicBezTo>
                    <a:pt x="226" y="59"/>
                    <a:pt x="225" y="59"/>
                    <a:pt x="224" y="59"/>
                  </a:cubicBezTo>
                  <a:cubicBezTo>
                    <a:pt x="223" y="60"/>
                    <a:pt x="217" y="62"/>
                    <a:pt x="213" y="65"/>
                  </a:cubicBezTo>
                  <a:cubicBezTo>
                    <a:pt x="211" y="62"/>
                    <a:pt x="210" y="60"/>
                    <a:pt x="208" y="58"/>
                  </a:cubicBezTo>
                  <a:cubicBezTo>
                    <a:pt x="212" y="54"/>
                    <a:pt x="216" y="50"/>
                    <a:pt x="217" y="49"/>
                  </a:cubicBezTo>
                  <a:cubicBezTo>
                    <a:pt x="218" y="49"/>
                    <a:pt x="218" y="48"/>
                    <a:pt x="218" y="47"/>
                  </a:cubicBezTo>
                  <a:cubicBezTo>
                    <a:pt x="218" y="46"/>
                    <a:pt x="218" y="44"/>
                    <a:pt x="217" y="44"/>
                  </a:cubicBezTo>
                  <a:cubicBezTo>
                    <a:pt x="216" y="43"/>
                    <a:pt x="215" y="42"/>
                    <a:pt x="214" y="42"/>
                  </a:cubicBezTo>
                  <a:cubicBezTo>
                    <a:pt x="213" y="42"/>
                    <a:pt x="212" y="42"/>
                    <a:pt x="211" y="43"/>
                  </a:cubicBezTo>
                  <a:cubicBezTo>
                    <a:pt x="210" y="43"/>
                    <a:pt x="206" y="47"/>
                    <a:pt x="201" y="50"/>
                  </a:cubicBezTo>
                  <a:cubicBezTo>
                    <a:pt x="199" y="48"/>
                    <a:pt x="198" y="46"/>
                    <a:pt x="196" y="44"/>
                  </a:cubicBezTo>
                  <a:cubicBezTo>
                    <a:pt x="199" y="40"/>
                    <a:pt x="202" y="35"/>
                    <a:pt x="203" y="34"/>
                  </a:cubicBezTo>
                  <a:cubicBezTo>
                    <a:pt x="203" y="33"/>
                    <a:pt x="203" y="32"/>
                    <a:pt x="203" y="31"/>
                  </a:cubicBezTo>
                  <a:cubicBezTo>
                    <a:pt x="203" y="30"/>
                    <a:pt x="203" y="29"/>
                    <a:pt x="202" y="28"/>
                  </a:cubicBezTo>
                  <a:cubicBezTo>
                    <a:pt x="201" y="28"/>
                    <a:pt x="200" y="27"/>
                    <a:pt x="199" y="27"/>
                  </a:cubicBezTo>
                  <a:cubicBezTo>
                    <a:pt x="198" y="27"/>
                    <a:pt x="197" y="28"/>
                    <a:pt x="196" y="29"/>
                  </a:cubicBezTo>
                  <a:cubicBezTo>
                    <a:pt x="195" y="29"/>
                    <a:pt x="191" y="34"/>
                    <a:pt x="187" y="37"/>
                  </a:cubicBezTo>
                  <a:cubicBezTo>
                    <a:pt x="185" y="36"/>
                    <a:pt x="183" y="34"/>
                    <a:pt x="181" y="33"/>
                  </a:cubicBezTo>
                  <a:cubicBezTo>
                    <a:pt x="183" y="28"/>
                    <a:pt x="186" y="23"/>
                    <a:pt x="186" y="22"/>
                  </a:cubicBezTo>
                  <a:cubicBezTo>
                    <a:pt x="187" y="21"/>
                    <a:pt x="187" y="19"/>
                    <a:pt x="186" y="19"/>
                  </a:cubicBezTo>
                  <a:cubicBezTo>
                    <a:pt x="186" y="18"/>
                    <a:pt x="185" y="17"/>
                    <a:pt x="184" y="16"/>
                  </a:cubicBezTo>
                  <a:cubicBezTo>
                    <a:pt x="183" y="16"/>
                    <a:pt x="182" y="15"/>
                    <a:pt x="181" y="16"/>
                  </a:cubicBezTo>
                  <a:cubicBezTo>
                    <a:pt x="180" y="16"/>
                    <a:pt x="179" y="16"/>
                    <a:pt x="179" y="17"/>
                  </a:cubicBezTo>
                  <a:cubicBezTo>
                    <a:pt x="178" y="18"/>
                    <a:pt x="175" y="23"/>
                    <a:pt x="171" y="27"/>
                  </a:cubicBezTo>
                  <a:cubicBezTo>
                    <a:pt x="169" y="26"/>
                    <a:pt x="167" y="25"/>
                    <a:pt x="164" y="24"/>
                  </a:cubicBezTo>
                  <a:cubicBezTo>
                    <a:pt x="166" y="19"/>
                    <a:pt x="167" y="13"/>
                    <a:pt x="168" y="12"/>
                  </a:cubicBezTo>
                  <a:cubicBezTo>
                    <a:pt x="168" y="11"/>
                    <a:pt x="168" y="10"/>
                    <a:pt x="167" y="9"/>
                  </a:cubicBezTo>
                  <a:cubicBezTo>
                    <a:pt x="167" y="8"/>
                    <a:pt x="166" y="7"/>
                    <a:pt x="165" y="7"/>
                  </a:cubicBezTo>
                  <a:cubicBezTo>
                    <a:pt x="164" y="7"/>
                    <a:pt x="163" y="7"/>
                    <a:pt x="162" y="7"/>
                  </a:cubicBezTo>
                  <a:cubicBezTo>
                    <a:pt x="161" y="7"/>
                    <a:pt x="160" y="8"/>
                    <a:pt x="160" y="9"/>
                  </a:cubicBezTo>
                  <a:cubicBezTo>
                    <a:pt x="159" y="10"/>
                    <a:pt x="156" y="16"/>
                    <a:pt x="154" y="20"/>
                  </a:cubicBezTo>
                  <a:cubicBezTo>
                    <a:pt x="152" y="20"/>
                    <a:pt x="149" y="19"/>
                    <a:pt x="147" y="18"/>
                  </a:cubicBezTo>
                  <a:cubicBezTo>
                    <a:pt x="147" y="13"/>
                    <a:pt x="148" y="7"/>
                    <a:pt x="148" y="6"/>
                  </a:cubicBezTo>
                  <a:cubicBezTo>
                    <a:pt x="148" y="5"/>
                    <a:pt x="147" y="4"/>
                    <a:pt x="147" y="3"/>
                  </a:cubicBezTo>
                  <a:cubicBezTo>
                    <a:pt x="146" y="2"/>
                    <a:pt x="145" y="2"/>
                    <a:pt x="144" y="2"/>
                  </a:cubicBezTo>
                  <a:cubicBezTo>
                    <a:pt x="143" y="1"/>
                    <a:pt x="142" y="2"/>
                    <a:pt x="141" y="2"/>
                  </a:cubicBezTo>
                  <a:cubicBezTo>
                    <a:pt x="140" y="3"/>
                    <a:pt x="140" y="3"/>
                    <a:pt x="139" y="4"/>
                  </a:cubicBezTo>
                  <a:cubicBezTo>
                    <a:pt x="139" y="6"/>
                    <a:pt x="137" y="11"/>
                    <a:pt x="136" y="17"/>
                  </a:cubicBezTo>
                  <a:cubicBezTo>
                    <a:pt x="133" y="16"/>
                    <a:pt x="131" y="16"/>
                    <a:pt x="128" y="16"/>
                  </a:cubicBezTo>
                  <a:cubicBezTo>
                    <a:pt x="128" y="11"/>
                    <a:pt x="127" y="5"/>
                    <a:pt x="127" y="3"/>
                  </a:cubicBezTo>
                  <a:cubicBezTo>
                    <a:pt x="127" y="2"/>
                    <a:pt x="126" y="1"/>
                    <a:pt x="126" y="1"/>
                  </a:cubicBezTo>
                  <a:cubicBezTo>
                    <a:pt x="125" y="0"/>
                    <a:pt x="124" y="0"/>
                    <a:pt x="123" y="0"/>
                  </a:cubicBezTo>
                  <a:cubicBezTo>
                    <a:pt x="122" y="0"/>
                    <a:pt x="121" y="0"/>
                    <a:pt x="120" y="1"/>
                  </a:cubicBezTo>
                  <a:cubicBezTo>
                    <a:pt x="119" y="1"/>
                    <a:pt x="119" y="2"/>
                    <a:pt x="119" y="3"/>
                  </a:cubicBezTo>
                  <a:cubicBezTo>
                    <a:pt x="118" y="5"/>
                    <a:pt x="118" y="11"/>
                    <a:pt x="117" y="16"/>
                  </a:cubicBezTo>
                  <a:cubicBezTo>
                    <a:pt x="115" y="16"/>
                    <a:pt x="112" y="16"/>
                    <a:pt x="110" y="17"/>
                  </a:cubicBezTo>
                  <a:cubicBezTo>
                    <a:pt x="108" y="11"/>
                    <a:pt x="107" y="6"/>
                    <a:pt x="106" y="4"/>
                  </a:cubicBezTo>
                  <a:cubicBezTo>
                    <a:pt x="106" y="3"/>
                    <a:pt x="105" y="3"/>
                    <a:pt x="104" y="2"/>
                  </a:cubicBezTo>
                  <a:cubicBezTo>
                    <a:pt x="104" y="2"/>
                    <a:pt x="103" y="1"/>
                    <a:pt x="101" y="2"/>
                  </a:cubicBezTo>
                  <a:cubicBezTo>
                    <a:pt x="100" y="2"/>
                    <a:pt x="100" y="2"/>
                    <a:pt x="99" y="3"/>
                  </a:cubicBezTo>
                  <a:cubicBezTo>
                    <a:pt x="98" y="4"/>
                    <a:pt x="98" y="5"/>
                    <a:pt x="98" y="6"/>
                  </a:cubicBezTo>
                  <a:cubicBezTo>
                    <a:pt x="98" y="7"/>
                    <a:pt x="99" y="13"/>
                    <a:pt x="99" y="18"/>
                  </a:cubicBezTo>
                  <a:cubicBezTo>
                    <a:pt x="96" y="19"/>
                    <a:pt x="94" y="20"/>
                    <a:pt x="91" y="20"/>
                  </a:cubicBezTo>
                  <a:cubicBezTo>
                    <a:pt x="89" y="16"/>
                    <a:pt x="87" y="10"/>
                    <a:pt x="86" y="9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3" y="7"/>
                    <a:pt x="82" y="7"/>
                    <a:pt x="81" y="7"/>
                  </a:cubicBezTo>
                  <a:cubicBezTo>
                    <a:pt x="80" y="7"/>
                    <a:pt x="79" y="8"/>
                    <a:pt x="79" y="9"/>
                  </a:cubicBezTo>
                  <a:cubicBezTo>
                    <a:pt x="78" y="10"/>
                    <a:pt x="78" y="11"/>
                    <a:pt x="78" y="12"/>
                  </a:cubicBezTo>
                  <a:cubicBezTo>
                    <a:pt x="78" y="13"/>
                    <a:pt x="80" y="19"/>
                    <a:pt x="81" y="24"/>
                  </a:cubicBezTo>
                  <a:cubicBezTo>
                    <a:pt x="79" y="25"/>
                    <a:pt x="76" y="26"/>
                    <a:pt x="74" y="27"/>
                  </a:cubicBezTo>
                  <a:cubicBezTo>
                    <a:pt x="71" y="23"/>
                    <a:pt x="68" y="18"/>
                    <a:pt x="67" y="17"/>
                  </a:cubicBezTo>
                  <a:cubicBezTo>
                    <a:pt x="66" y="16"/>
                    <a:pt x="65" y="16"/>
                    <a:pt x="64" y="16"/>
                  </a:cubicBezTo>
                  <a:cubicBezTo>
                    <a:pt x="63" y="15"/>
                    <a:pt x="62" y="16"/>
                    <a:pt x="61" y="16"/>
                  </a:cubicBezTo>
                  <a:cubicBezTo>
                    <a:pt x="60" y="17"/>
                    <a:pt x="60" y="18"/>
                    <a:pt x="59" y="19"/>
                  </a:cubicBezTo>
                  <a:cubicBezTo>
                    <a:pt x="59" y="19"/>
                    <a:pt x="59" y="21"/>
                    <a:pt x="60" y="22"/>
                  </a:cubicBezTo>
                  <a:cubicBezTo>
                    <a:pt x="60" y="23"/>
                    <a:pt x="63" y="28"/>
                    <a:pt x="65" y="33"/>
                  </a:cubicBezTo>
                  <a:cubicBezTo>
                    <a:pt x="63" y="34"/>
                    <a:pt x="60" y="36"/>
                    <a:pt x="58" y="37"/>
                  </a:cubicBezTo>
                  <a:cubicBezTo>
                    <a:pt x="55" y="34"/>
                    <a:pt x="50" y="29"/>
                    <a:pt x="49" y="29"/>
                  </a:cubicBezTo>
                  <a:cubicBezTo>
                    <a:pt x="49" y="28"/>
                    <a:pt x="48" y="27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ubicBezTo>
                    <a:pt x="43" y="29"/>
                    <a:pt x="42" y="30"/>
                    <a:pt x="42" y="31"/>
                  </a:cubicBezTo>
                  <a:cubicBezTo>
                    <a:pt x="42" y="32"/>
                    <a:pt x="42" y="33"/>
                    <a:pt x="43" y="34"/>
                  </a:cubicBezTo>
                  <a:cubicBezTo>
                    <a:pt x="44" y="35"/>
                    <a:pt x="47" y="40"/>
                    <a:pt x="50" y="44"/>
                  </a:cubicBezTo>
                  <a:cubicBezTo>
                    <a:pt x="48" y="46"/>
                    <a:pt x="46" y="48"/>
                    <a:pt x="45" y="50"/>
                  </a:cubicBezTo>
                  <a:cubicBezTo>
                    <a:pt x="40" y="47"/>
                    <a:pt x="35" y="43"/>
                    <a:pt x="34" y="43"/>
                  </a:cubicBezTo>
                  <a:cubicBezTo>
                    <a:pt x="33" y="42"/>
                    <a:pt x="32" y="42"/>
                    <a:pt x="31" y="42"/>
                  </a:cubicBezTo>
                  <a:cubicBezTo>
                    <a:pt x="30" y="42"/>
                    <a:pt x="29" y="43"/>
                    <a:pt x="29" y="44"/>
                  </a:cubicBezTo>
                  <a:cubicBezTo>
                    <a:pt x="28" y="44"/>
                    <a:pt x="28" y="46"/>
                    <a:pt x="28" y="47"/>
                  </a:cubicBezTo>
                  <a:cubicBezTo>
                    <a:pt x="28" y="48"/>
                    <a:pt x="28" y="49"/>
                    <a:pt x="29" y="49"/>
                  </a:cubicBezTo>
                  <a:cubicBezTo>
                    <a:pt x="30" y="50"/>
                    <a:pt x="34" y="54"/>
                    <a:pt x="37" y="58"/>
                  </a:cubicBezTo>
                  <a:cubicBezTo>
                    <a:pt x="36" y="60"/>
                    <a:pt x="34" y="62"/>
                    <a:pt x="33" y="65"/>
                  </a:cubicBezTo>
                  <a:cubicBezTo>
                    <a:pt x="28" y="62"/>
                    <a:pt x="23" y="60"/>
                    <a:pt x="22" y="59"/>
                  </a:cubicBezTo>
                  <a:cubicBezTo>
                    <a:pt x="21" y="59"/>
                    <a:pt x="20" y="59"/>
                    <a:pt x="19" y="59"/>
                  </a:cubicBezTo>
                  <a:cubicBezTo>
                    <a:pt x="18" y="60"/>
                    <a:pt x="17" y="60"/>
                    <a:pt x="16" y="61"/>
                  </a:cubicBezTo>
                  <a:cubicBezTo>
                    <a:pt x="16" y="62"/>
                    <a:pt x="16" y="63"/>
                    <a:pt x="16" y="64"/>
                  </a:cubicBezTo>
                  <a:cubicBezTo>
                    <a:pt x="16" y="65"/>
                    <a:pt x="17" y="66"/>
                    <a:pt x="17" y="67"/>
                  </a:cubicBezTo>
                  <a:cubicBezTo>
                    <a:pt x="18" y="67"/>
                    <a:pt x="23" y="71"/>
                    <a:pt x="28" y="74"/>
                  </a:cubicBezTo>
                  <a:cubicBezTo>
                    <a:pt x="26" y="76"/>
                    <a:pt x="25" y="79"/>
                    <a:pt x="24" y="81"/>
                  </a:cubicBezTo>
                  <a:cubicBezTo>
                    <a:pt x="19" y="80"/>
                    <a:pt x="13" y="78"/>
                    <a:pt x="12" y="78"/>
                  </a:cubicBezTo>
                  <a:cubicBezTo>
                    <a:pt x="11" y="78"/>
                    <a:pt x="10" y="78"/>
                    <a:pt x="9" y="78"/>
                  </a:cubicBezTo>
                  <a:cubicBezTo>
                    <a:pt x="8" y="79"/>
                    <a:pt x="8" y="80"/>
                    <a:pt x="7" y="81"/>
                  </a:cubicBezTo>
                  <a:cubicBezTo>
                    <a:pt x="7" y="82"/>
                    <a:pt x="7" y="83"/>
                    <a:pt x="7" y="84"/>
                  </a:cubicBezTo>
                  <a:cubicBezTo>
                    <a:pt x="8" y="85"/>
                    <a:pt x="8" y="86"/>
                    <a:pt x="9" y="86"/>
                  </a:cubicBezTo>
                  <a:cubicBezTo>
                    <a:pt x="10" y="87"/>
                    <a:pt x="16" y="89"/>
                    <a:pt x="21" y="91"/>
                  </a:cubicBezTo>
                  <a:cubicBezTo>
                    <a:pt x="20" y="94"/>
                    <a:pt x="19" y="96"/>
                    <a:pt x="19" y="99"/>
                  </a:cubicBezTo>
                  <a:cubicBezTo>
                    <a:pt x="13" y="98"/>
                    <a:pt x="7" y="98"/>
                    <a:pt x="6" y="98"/>
                  </a:cubicBezTo>
                  <a:cubicBezTo>
                    <a:pt x="5" y="98"/>
                    <a:pt x="4" y="98"/>
                    <a:pt x="3" y="99"/>
                  </a:cubicBezTo>
                  <a:cubicBezTo>
                    <a:pt x="2" y="99"/>
                    <a:pt x="2" y="100"/>
                    <a:pt x="2" y="101"/>
                  </a:cubicBezTo>
                  <a:cubicBezTo>
                    <a:pt x="2" y="103"/>
                    <a:pt x="2" y="104"/>
                    <a:pt x="2" y="104"/>
                  </a:cubicBezTo>
                  <a:cubicBezTo>
                    <a:pt x="3" y="105"/>
                    <a:pt x="4" y="106"/>
                    <a:pt x="5" y="106"/>
                  </a:cubicBezTo>
                  <a:cubicBezTo>
                    <a:pt x="6" y="107"/>
                    <a:pt x="12" y="108"/>
                    <a:pt x="17" y="110"/>
                  </a:cubicBezTo>
                  <a:cubicBezTo>
                    <a:pt x="16" y="112"/>
                    <a:pt x="16" y="115"/>
                    <a:pt x="16" y="117"/>
                  </a:cubicBezTo>
                  <a:cubicBezTo>
                    <a:pt x="11" y="118"/>
                    <a:pt x="5" y="118"/>
                    <a:pt x="4" y="119"/>
                  </a:cubicBezTo>
                  <a:cubicBezTo>
                    <a:pt x="2" y="119"/>
                    <a:pt x="2" y="119"/>
                    <a:pt x="1" y="120"/>
                  </a:cubicBezTo>
                  <a:cubicBezTo>
                    <a:pt x="0" y="121"/>
                    <a:pt x="0" y="122"/>
                    <a:pt x="0" y="123"/>
                  </a:cubicBezTo>
                  <a:cubicBezTo>
                    <a:pt x="0" y="124"/>
                    <a:pt x="0" y="125"/>
                    <a:pt x="1" y="126"/>
                  </a:cubicBezTo>
                  <a:cubicBezTo>
                    <a:pt x="2" y="126"/>
                    <a:pt x="2" y="127"/>
                    <a:pt x="4" y="127"/>
                  </a:cubicBezTo>
                  <a:cubicBezTo>
                    <a:pt x="5" y="127"/>
                    <a:pt x="11" y="128"/>
                    <a:pt x="16" y="128"/>
                  </a:cubicBezTo>
                  <a:cubicBezTo>
                    <a:pt x="16" y="131"/>
                    <a:pt x="16" y="134"/>
                    <a:pt x="17" y="136"/>
                  </a:cubicBezTo>
                  <a:cubicBezTo>
                    <a:pt x="12" y="138"/>
                    <a:pt x="6" y="139"/>
                    <a:pt x="5" y="139"/>
                  </a:cubicBezTo>
                  <a:cubicBezTo>
                    <a:pt x="4" y="140"/>
                    <a:pt x="3" y="140"/>
                    <a:pt x="2" y="141"/>
                  </a:cubicBezTo>
                  <a:cubicBezTo>
                    <a:pt x="2" y="142"/>
                    <a:pt x="2" y="143"/>
                    <a:pt x="2" y="144"/>
                  </a:cubicBezTo>
                  <a:cubicBezTo>
                    <a:pt x="2" y="145"/>
                    <a:pt x="2" y="146"/>
                    <a:pt x="3" y="147"/>
                  </a:cubicBezTo>
                  <a:cubicBezTo>
                    <a:pt x="4" y="147"/>
                    <a:pt x="5" y="148"/>
                    <a:pt x="6" y="148"/>
                  </a:cubicBezTo>
                  <a:cubicBezTo>
                    <a:pt x="7" y="148"/>
                    <a:pt x="13" y="147"/>
                    <a:pt x="19" y="147"/>
                  </a:cubicBezTo>
                  <a:cubicBezTo>
                    <a:pt x="19" y="149"/>
                    <a:pt x="20" y="152"/>
                    <a:pt x="21" y="154"/>
                  </a:cubicBezTo>
                  <a:cubicBezTo>
                    <a:pt x="16" y="157"/>
                    <a:pt x="10" y="159"/>
                    <a:pt x="9" y="160"/>
                  </a:cubicBezTo>
                  <a:cubicBezTo>
                    <a:pt x="8" y="160"/>
                    <a:pt x="8" y="161"/>
                    <a:pt x="7" y="162"/>
                  </a:cubicBezTo>
                  <a:cubicBezTo>
                    <a:pt x="7" y="163"/>
                    <a:pt x="7" y="164"/>
                    <a:pt x="7" y="165"/>
                  </a:cubicBezTo>
                  <a:cubicBezTo>
                    <a:pt x="8" y="166"/>
                    <a:pt x="8" y="167"/>
                    <a:pt x="9" y="167"/>
                  </a:cubicBezTo>
                  <a:cubicBezTo>
                    <a:pt x="10" y="168"/>
                    <a:pt x="11" y="168"/>
                    <a:pt x="12" y="168"/>
                  </a:cubicBezTo>
                  <a:cubicBezTo>
                    <a:pt x="13" y="167"/>
                    <a:pt x="19" y="166"/>
                    <a:pt x="24" y="165"/>
                  </a:cubicBezTo>
                  <a:cubicBezTo>
                    <a:pt x="25" y="167"/>
                    <a:pt x="26" y="169"/>
                    <a:pt x="28" y="172"/>
                  </a:cubicBezTo>
                  <a:cubicBezTo>
                    <a:pt x="23" y="175"/>
                    <a:pt x="18" y="178"/>
                    <a:pt x="17" y="179"/>
                  </a:cubicBezTo>
                  <a:cubicBezTo>
                    <a:pt x="17" y="180"/>
                    <a:pt x="16" y="180"/>
                    <a:pt x="16" y="181"/>
                  </a:cubicBezTo>
                  <a:cubicBezTo>
                    <a:pt x="16" y="182"/>
                    <a:pt x="16" y="184"/>
                    <a:pt x="16" y="184"/>
                  </a:cubicBezTo>
                  <a:cubicBezTo>
                    <a:pt x="17" y="185"/>
                    <a:pt x="18" y="186"/>
                    <a:pt x="19" y="186"/>
                  </a:cubicBezTo>
                  <a:cubicBezTo>
                    <a:pt x="20" y="187"/>
                    <a:pt x="21" y="187"/>
                    <a:pt x="22" y="186"/>
                  </a:cubicBezTo>
                  <a:cubicBezTo>
                    <a:pt x="23" y="186"/>
                    <a:pt x="28" y="183"/>
                    <a:pt x="33" y="181"/>
                  </a:cubicBezTo>
                  <a:cubicBezTo>
                    <a:pt x="34" y="183"/>
                    <a:pt x="36" y="185"/>
                    <a:pt x="37" y="187"/>
                  </a:cubicBezTo>
                  <a:cubicBezTo>
                    <a:pt x="34" y="191"/>
                    <a:pt x="30" y="196"/>
                    <a:pt x="29" y="196"/>
                  </a:cubicBezTo>
                  <a:cubicBezTo>
                    <a:pt x="28" y="197"/>
                    <a:pt x="28" y="198"/>
                    <a:pt x="28" y="199"/>
                  </a:cubicBezTo>
                  <a:cubicBezTo>
                    <a:pt x="28" y="200"/>
                    <a:pt x="28" y="201"/>
                    <a:pt x="29" y="202"/>
                  </a:cubicBezTo>
                  <a:cubicBezTo>
                    <a:pt x="29" y="203"/>
                    <a:pt x="30" y="203"/>
                    <a:pt x="31" y="204"/>
                  </a:cubicBezTo>
                  <a:cubicBezTo>
                    <a:pt x="32" y="204"/>
                    <a:pt x="33" y="204"/>
                    <a:pt x="34" y="203"/>
                  </a:cubicBezTo>
                  <a:cubicBezTo>
                    <a:pt x="35" y="202"/>
                    <a:pt x="40" y="199"/>
                    <a:pt x="45" y="196"/>
                  </a:cubicBezTo>
                  <a:cubicBezTo>
                    <a:pt x="46" y="198"/>
                    <a:pt x="48" y="200"/>
                    <a:pt x="50" y="201"/>
                  </a:cubicBezTo>
                  <a:cubicBezTo>
                    <a:pt x="47" y="206"/>
                    <a:pt x="44" y="211"/>
                    <a:pt x="43" y="212"/>
                  </a:cubicBezTo>
                  <a:cubicBezTo>
                    <a:pt x="42" y="213"/>
                    <a:pt x="42" y="214"/>
                    <a:pt x="42" y="215"/>
                  </a:cubicBezTo>
                  <a:cubicBezTo>
                    <a:pt x="42" y="216"/>
                    <a:pt x="43" y="217"/>
                    <a:pt x="44" y="217"/>
                  </a:cubicBezTo>
                  <a:cubicBezTo>
                    <a:pt x="45" y="218"/>
                    <a:pt x="46" y="218"/>
                    <a:pt x="47" y="218"/>
                  </a:cubicBezTo>
                  <a:cubicBezTo>
                    <a:pt x="48" y="218"/>
                    <a:pt x="49" y="218"/>
                    <a:pt x="49" y="217"/>
                  </a:cubicBezTo>
                  <a:cubicBezTo>
                    <a:pt x="50" y="216"/>
                    <a:pt x="55" y="212"/>
                    <a:pt x="58" y="208"/>
                  </a:cubicBezTo>
                  <a:cubicBezTo>
                    <a:pt x="60" y="210"/>
                    <a:pt x="63" y="211"/>
                    <a:pt x="65" y="213"/>
                  </a:cubicBezTo>
                  <a:cubicBezTo>
                    <a:pt x="63" y="218"/>
                    <a:pt x="60" y="223"/>
                    <a:pt x="60" y="224"/>
                  </a:cubicBezTo>
                  <a:cubicBezTo>
                    <a:pt x="59" y="225"/>
                    <a:pt x="59" y="226"/>
                    <a:pt x="59" y="227"/>
                  </a:cubicBezTo>
                  <a:cubicBezTo>
                    <a:pt x="60" y="228"/>
                    <a:pt x="60" y="229"/>
                    <a:pt x="61" y="229"/>
                  </a:cubicBezTo>
                  <a:cubicBezTo>
                    <a:pt x="62" y="230"/>
                    <a:pt x="63" y="230"/>
                    <a:pt x="64" y="230"/>
                  </a:cubicBezTo>
                  <a:cubicBezTo>
                    <a:pt x="65" y="230"/>
                    <a:pt x="66" y="229"/>
                    <a:pt x="67" y="228"/>
                  </a:cubicBezTo>
                  <a:cubicBezTo>
                    <a:pt x="68" y="227"/>
                    <a:pt x="71" y="223"/>
                    <a:pt x="74" y="218"/>
                  </a:cubicBezTo>
                  <a:cubicBezTo>
                    <a:pt x="76" y="219"/>
                    <a:pt x="79" y="221"/>
                    <a:pt x="81" y="222"/>
                  </a:cubicBezTo>
                  <a:cubicBezTo>
                    <a:pt x="80" y="227"/>
                    <a:pt x="78" y="233"/>
                    <a:pt x="78" y="234"/>
                  </a:cubicBezTo>
                  <a:cubicBezTo>
                    <a:pt x="78" y="235"/>
                    <a:pt x="78" y="236"/>
                    <a:pt x="79" y="237"/>
                  </a:cubicBezTo>
                  <a:cubicBezTo>
                    <a:pt x="79" y="237"/>
                    <a:pt x="80" y="238"/>
                    <a:pt x="81" y="239"/>
                  </a:cubicBezTo>
                  <a:cubicBezTo>
                    <a:pt x="82" y="239"/>
                    <a:pt x="83" y="239"/>
                    <a:pt x="84" y="239"/>
                  </a:cubicBezTo>
                  <a:cubicBezTo>
                    <a:pt x="85" y="238"/>
                    <a:pt x="86" y="238"/>
                    <a:pt x="86" y="237"/>
                  </a:cubicBezTo>
                  <a:cubicBezTo>
                    <a:pt x="87" y="236"/>
                    <a:pt x="89" y="230"/>
                    <a:pt x="91" y="225"/>
                  </a:cubicBezTo>
                  <a:cubicBezTo>
                    <a:pt x="94" y="226"/>
                    <a:pt x="96" y="227"/>
                    <a:pt x="99" y="227"/>
                  </a:cubicBezTo>
                  <a:cubicBezTo>
                    <a:pt x="99" y="233"/>
                    <a:pt x="98" y="239"/>
                    <a:pt x="98" y="240"/>
                  </a:cubicBezTo>
                  <a:cubicBezTo>
                    <a:pt x="98" y="241"/>
                    <a:pt x="98" y="242"/>
                    <a:pt x="99" y="243"/>
                  </a:cubicBezTo>
                  <a:cubicBezTo>
                    <a:pt x="100" y="243"/>
                    <a:pt x="100" y="244"/>
                    <a:pt x="101" y="244"/>
                  </a:cubicBezTo>
                  <a:cubicBezTo>
                    <a:pt x="103" y="244"/>
                    <a:pt x="104" y="244"/>
                    <a:pt x="104" y="244"/>
                  </a:cubicBezTo>
                  <a:cubicBezTo>
                    <a:pt x="105" y="243"/>
                    <a:pt x="106" y="242"/>
                    <a:pt x="106" y="241"/>
                  </a:cubicBezTo>
                  <a:cubicBezTo>
                    <a:pt x="107" y="240"/>
                    <a:pt x="108" y="234"/>
                    <a:pt x="110" y="229"/>
                  </a:cubicBezTo>
                  <a:cubicBezTo>
                    <a:pt x="112" y="229"/>
                    <a:pt x="115" y="230"/>
                    <a:pt x="117" y="230"/>
                  </a:cubicBezTo>
                  <a:cubicBezTo>
                    <a:pt x="118" y="235"/>
                    <a:pt x="118" y="241"/>
                    <a:pt x="119" y="242"/>
                  </a:cubicBezTo>
                  <a:cubicBezTo>
                    <a:pt x="119" y="243"/>
                    <a:pt x="119" y="244"/>
                    <a:pt x="120" y="245"/>
                  </a:cubicBezTo>
                  <a:cubicBezTo>
                    <a:pt x="121" y="246"/>
                    <a:pt x="122" y="246"/>
                    <a:pt x="123" y="246"/>
                  </a:cubicBezTo>
                  <a:cubicBezTo>
                    <a:pt x="124" y="246"/>
                    <a:pt x="125" y="246"/>
                    <a:pt x="126" y="245"/>
                  </a:cubicBezTo>
                  <a:cubicBezTo>
                    <a:pt x="126" y="244"/>
                    <a:pt x="127" y="243"/>
                    <a:pt x="127" y="242"/>
                  </a:cubicBezTo>
                  <a:cubicBezTo>
                    <a:pt x="127" y="241"/>
                    <a:pt x="128" y="235"/>
                    <a:pt x="128" y="230"/>
                  </a:cubicBezTo>
                  <a:cubicBezTo>
                    <a:pt x="131" y="230"/>
                    <a:pt x="133" y="229"/>
                    <a:pt x="136" y="229"/>
                  </a:cubicBezTo>
                  <a:cubicBezTo>
                    <a:pt x="137" y="234"/>
                    <a:pt x="139" y="240"/>
                    <a:pt x="139" y="241"/>
                  </a:cubicBezTo>
                  <a:cubicBezTo>
                    <a:pt x="140" y="242"/>
                    <a:pt x="140" y="243"/>
                    <a:pt x="141" y="244"/>
                  </a:cubicBezTo>
                  <a:cubicBezTo>
                    <a:pt x="142" y="244"/>
                    <a:pt x="143" y="244"/>
                    <a:pt x="144" y="244"/>
                  </a:cubicBezTo>
                  <a:cubicBezTo>
                    <a:pt x="145" y="244"/>
                    <a:pt x="146" y="243"/>
                    <a:pt x="147" y="243"/>
                  </a:cubicBezTo>
                  <a:cubicBezTo>
                    <a:pt x="147" y="242"/>
                    <a:pt x="148" y="241"/>
                    <a:pt x="148" y="240"/>
                  </a:cubicBezTo>
                  <a:cubicBezTo>
                    <a:pt x="148" y="239"/>
                    <a:pt x="147" y="233"/>
                    <a:pt x="147" y="227"/>
                  </a:cubicBezTo>
                  <a:cubicBezTo>
                    <a:pt x="149" y="227"/>
                    <a:pt x="152" y="226"/>
                    <a:pt x="154" y="225"/>
                  </a:cubicBezTo>
                  <a:cubicBezTo>
                    <a:pt x="156" y="230"/>
                    <a:pt x="159" y="236"/>
                    <a:pt x="160" y="237"/>
                  </a:cubicBezTo>
                  <a:cubicBezTo>
                    <a:pt x="160" y="238"/>
                    <a:pt x="161" y="238"/>
                    <a:pt x="162" y="239"/>
                  </a:cubicBezTo>
                  <a:cubicBezTo>
                    <a:pt x="163" y="239"/>
                    <a:pt x="164" y="239"/>
                    <a:pt x="165" y="239"/>
                  </a:cubicBezTo>
                  <a:cubicBezTo>
                    <a:pt x="166" y="238"/>
                    <a:pt x="167" y="237"/>
                    <a:pt x="167" y="237"/>
                  </a:cubicBezTo>
                  <a:cubicBezTo>
                    <a:pt x="168" y="236"/>
                    <a:pt x="168" y="235"/>
                    <a:pt x="168" y="234"/>
                  </a:cubicBezTo>
                  <a:cubicBezTo>
                    <a:pt x="167" y="233"/>
                    <a:pt x="166" y="227"/>
                    <a:pt x="164" y="222"/>
                  </a:cubicBezTo>
                  <a:cubicBezTo>
                    <a:pt x="167" y="221"/>
                    <a:pt x="169" y="219"/>
                    <a:pt x="171" y="218"/>
                  </a:cubicBezTo>
                  <a:cubicBezTo>
                    <a:pt x="175" y="223"/>
                    <a:pt x="178" y="227"/>
                    <a:pt x="179" y="228"/>
                  </a:cubicBezTo>
                  <a:cubicBezTo>
                    <a:pt x="179" y="229"/>
                    <a:pt x="180" y="230"/>
                    <a:pt x="181" y="230"/>
                  </a:cubicBezTo>
                  <a:cubicBezTo>
                    <a:pt x="182" y="230"/>
                    <a:pt x="183" y="230"/>
                    <a:pt x="184" y="229"/>
                  </a:cubicBezTo>
                  <a:cubicBezTo>
                    <a:pt x="185" y="229"/>
                    <a:pt x="186" y="228"/>
                    <a:pt x="186" y="227"/>
                  </a:cubicBezTo>
                  <a:cubicBezTo>
                    <a:pt x="187" y="226"/>
                    <a:pt x="187" y="225"/>
                    <a:pt x="186" y="224"/>
                  </a:cubicBezTo>
                  <a:cubicBezTo>
                    <a:pt x="186" y="223"/>
                    <a:pt x="183" y="218"/>
                    <a:pt x="181" y="213"/>
                  </a:cubicBezTo>
                  <a:cubicBezTo>
                    <a:pt x="183" y="211"/>
                    <a:pt x="185" y="210"/>
                    <a:pt x="187" y="208"/>
                  </a:cubicBezTo>
                  <a:cubicBezTo>
                    <a:pt x="191" y="212"/>
                    <a:pt x="195" y="216"/>
                    <a:pt x="196" y="217"/>
                  </a:cubicBezTo>
                  <a:cubicBezTo>
                    <a:pt x="197" y="218"/>
                    <a:pt x="198" y="218"/>
                    <a:pt x="199" y="218"/>
                  </a:cubicBezTo>
                  <a:cubicBezTo>
                    <a:pt x="200" y="218"/>
                    <a:pt x="201" y="218"/>
                    <a:pt x="202" y="217"/>
                  </a:cubicBezTo>
                  <a:cubicBezTo>
                    <a:pt x="203" y="217"/>
                    <a:pt x="203" y="216"/>
                    <a:pt x="203" y="215"/>
                  </a:cubicBezTo>
                  <a:cubicBezTo>
                    <a:pt x="203" y="214"/>
                    <a:pt x="203" y="213"/>
                    <a:pt x="203" y="212"/>
                  </a:cubicBezTo>
                  <a:cubicBezTo>
                    <a:pt x="202" y="211"/>
                    <a:pt x="199" y="206"/>
                    <a:pt x="196" y="201"/>
                  </a:cubicBezTo>
                  <a:cubicBezTo>
                    <a:pt x="198" y="200"/>
                    <a:pt x="199" y="198"/>
                    <a:pt x="201" y="196"/>
                  </a:cubicBezTo>
                  <a:cubicBezTo>
                    <a:pt x="206" y="199"/>
                    <a:pt x="210" y="202"/>
                    <a:pt x="211" y="203"/>
                  </a:cubicBezTo>
                  <a:cubicBezTo>
                    <a:pt x="212" y="204"/>
                    <a:pt x="213" y="204"/>
                    <a:pt x="214" y="204"/>
                  </a:cubicBezTo>
                  <a:cubicBezTo>
                    <a:pt x="215" y="203"/>
                    <a:pt x="216" y="203"/>
                    <a:pt x="217" y="202"/>
                  </a:cubicBezTo>
                  <a:cubicBezTo>
                    <a:pt x="218" y="201"/>
                    <a:pt x="218" y="200"/>
                    <a:pt x="218" y="199"/>
                  </a:cubicBezTo>
                  <a:cubicBezTo>
                    <a:pt x="218" y="198"/>
                    <a:pt x="218" y="197"/>
                    <a:pt x="217" y="196"/>
                  </a:cubicBezTo>
                  <a:cubicBezTo>
                    <a:pt x="216" y="196"/>
                    <a:pt x="212" y="191"/>
                    <a:pt x="208" y="187"/>
                  </a:cubicBezTo>
                  <a:cubicBezTo>
                    <a:pt x="210" y="185"/>
                    <a:pt x="211" y="183"/>
                    <a:pt x="213" y="181"/>
                  </a:cubicBezTo>
                  <a:cubicBezTo>
                    <a:pt x="217" y="183"/>
                    <a:pt x="223" y="186"/>
                    <a:pt x="224" y="186"/>
                  </a:cubicBezTo>
                  <a:cubicBezTo>
                    <a:pt x="225" y="187"/>
                    <a:pt x="226" y="187"/>
                    <a:pt x="227" y="186"/>
                  </a:cubicBezTo>
                  <a:cubicBezTo>
                    <a:pt x="228" y="186"/>
                    <a:pt x="229" y="185"/>
                    <a:pt x="229" y="184"/>
                  </a:cubicBezTo>
                  <a:cubicBezTo>
                    <a:pt x="230" y="184"/>
                    <a:pt x="230" y="182"/>
                    <a:pt x="230" y="181"/>
                  </a:cubicBezTo>
                  <a:cubicBezTo>
                    <a:pt x="230" y="180"/>
                    <a:pt x="229" y="180"/>
                    <a:pt x="228" y="179"/>
                  </a:cubicBezTo>
                  <a:cubicBezTo>
                    <a:pt x="227" y="178"/>
                    <a:pt x="222" y="175"/>
                    <a:pt x="218" y="172"/>
                  </a:cubicBezTo>
                  <a:cubicBezTo>
                    <a:pt x="219" y="169"/>
                    <a:pt x="220" y="167"/>
                    <a:pt x="221" y="165"/>
                  </a:cubicBezTo>
                  <a:cubicBezTo>
                    <a:pt x="226" y="166"/>
                    <a:pt x="232" y="167"/>
                    <a:pt x="233" y="168"/>
                  </a:cubicBezTo>
                  <a:cubicBezTo>
                    <a:pt x="234" y="168"/>
                    <a:pt x="235" y="168"/>
                    <a:pt x="236" y="167"/>
                  </a:cubicBezTo>
                  <a:cubicBezTo>
                    <a:pt x="237" y="167"/>
                    <a:pt x="238" y="166"/>
                    <a:pt x="238" y="165"/>
                  </a:cubicBezTo>
                  <a:cubicBezTo>
                    <a:pt x="239" y="164"/>
                    <a:pt x="239" y="163"/>
                    <a:pt x="238" y="162"/>
                  </a:cubicBezTo>
                  <a:cubicBezTo>
                    <a:pt x="238" y="161"/>
                    <a:pt x="237" y="160"/>
                    <a:pt x="236" y="160"/>
                  </a:cubicBezTo>
                  <a:cubicBezTo>
                    <a:pt x="235" y="159"/>
                    <a:pt x="230" y="157"/>
                    <a:pt x="225" y="154"/>
                  </a:cubicBezTo>
                  <a:cubicBezTo>
                    <a:pt x="226" y="152"/>
                    <a:pt x="226" y="149"/>
                    <a:pt x="227" y="147"/>
                  </a:cubicBezTo>
                  <a:cubicBezTo>
                    <a:pt x="232" y="147"/>
                    <a:pt x="238" y="148"/>
                    <a:pt x="239" y="148"/>
                  </a:cubicBezTo>
                  <a:cubicBezTo>
                    <a:pt x="241" y="148"/>
                    <a:pt x="242" y="147"/>
                    <a:pt x="242" y="147"/>
                  </a:cubicBezTo>
                  <a:cubicBezTo>
                    <a:pt x="243" y="146"/>
                    <a:pt x="244" y="145"/>
                    <a:pt x="244" y="144"/>
                  </a:cubicBezTo>
                  <a:cubicBezTo>
                    <a:pt x="244" y="143"/>
                    <a:pt x="244" y="142"/>
                    <a:pt x="243" y="141"/>
                  </a:cubicBezTo>
                  <a:cubicBezTo>
                    <a:pt x="243" y="140"/>
                    <a:pt x="242" y="140"/>
                    <a:pt x="241" y="139"/>
                  </a:cubicBezTo>
                  <a:cubicBezTo>
                    <a:pt x="240" y="139"/>
                    <a:pt x="234" y="138"/>
                    <a:pt x="229" y="136"/>
                  </a:cubicBezTo>
                  <a:cubicBezTo>
                    <a:pt x="229" y="134"/>
                    <a:pt x="229" y="131"/>
                    <a:pt x="230" y="128"/>
                  </a:cubicBezTo>
                  <a:cubicBezTo>
                    <a:pt x="235" y="128"/>
                    <a:pt x="241" y="127"/>
                    <a:pt x="242" y="127"/>
                  </a:cubicBezTo>
                  <a:close/>
                  <a:moveTo>
                    <a:pt x="123" y="209"/>
                  </a:moveTo>
                  <a:cubicBezTo>
                    <a:pt x="75" y="209"/>
                    <a:pt x="36" y="171"/>
                    <a:pt x="36" y="123"/>
                  </a:cubicBezTo>
                  <a:cubicBezTo>
                    <a:pt x="36" y="75"/>
                    <a:pt x="75" y="36"/>
                    <a:pt x="123" y="36"/>
                  </a:cubicBezTo>
                  <a:cubicBezTo>
                    <a:pt x="171" y="36"/>
                    <a:pt x="209" y="75"/>
                    <a:pt x="209" y="123"/>
                  </a:cubicBezTo>
                  <a:cubicBezTo>
                    <a:pt x="209" y="171"/>
                    <a:pt x="171" y="209"/>
                    <a:pt x="123" y="2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14"/>
            <p:cNvSpPr>
              <a:spLocks/>
            </p:cNvSpPr>
            <p:nvPr/>
          </p:nvSpPr>
          <p:spPr bwMode="auto">
            <a:xfrm>
              <a:off x="31221" y="1242485"/>
              <a:ext cx="647700" cy="641351"/>
            </a:xfrm>
            <a:custGeom>
              <a:avLst/>
              <a:gdLst>
                <a:gd name="T0" fmla="*/ 101 w 137"/>
                <a:gd name="T1" fmla="*/ 127 h 136"/>
                <a:gd name="T2" fmla="*/ 107 w 137"/>
                <a:gd name="T3" fmla="*/ 122 h 136"/>
                <a:gd name="T4" fmla="*/ 110 w 137"/>
                <a:gd name="T5" fmla="*/ 119 h 136"/>
                <a:gd name="T6" fmla="*/ 117 w 137"/>
                <a:gd name="T7" fmla="*/ 115 h 136"/>
                <a:gd name="T8" fmla="*/ 114 w 137"/>
                <a:gd name="T9" fmla="*/ 106 h 136"/>
                <a:gd name="T10" fmla="*/ 126 w 137"/>
                <a:gd name="T11" fmla="*/ 105 h 136"/>
                <a:gd name="T12" fmla="*/ 122 w 137"/>
                <a:gd name="T13" fmla="*/ 93 h 136"/>
                <a:gd name="T14" fmla="*/ 131 w 137"/>
                <a:gd name="T15" fmla="*/ 92 h 136"/>
                <a:gd name="T16" fmla="*/ 132 w 137"/>
                <a:gd name="T17" fmla="*/ 85 h 136"/>
                <a:gd name="T18" fmla="*/ 133 w 137"/>
                <a:gd name="T19" fmla="*/ 80 h 136"/>
                <a:gd name="T20" fmla="*/ 136 w 137"/>
                <a:gd name="T21" fmla="*/ 72 h 136"/>
                <a:gd name="T22" fmla="*/ 128 w 137"/>
                <a:gd name="T23" fmla="*/ 68 h 136"/>
                <a:gd name="T24" fmla="*/ 136 w 137"/>
                <a:gd name="T25" fmla="*/ 59 h 136"/>
                <a:gd name="T26" fmla="*/ 126 w 137"/>
                <a:gd name="T27" fmla="*/ 53 h 136"/>
                <a:gd name="T28" fmla="*/ 132 w 137"/>
                <a:gd name="T29" fmla="*/ 46 h 136"/>
                <a:gd name="T30" fmla="*/ 128 w 137"/>
                <a:gd name="T31" fmla="*/ 39 h 136"/>
                <a:gd name="T32" fmla="*/ 126 w 137"/>
                <a:gd name="T33" fmla="*/ 35 h 136"/>
                <a:gd name="T34" fmla="*/ 123 w 137"/>
                <a:gd name="T35" fmla="*/ 28 h 136"/>
                <a:gd name="T36" fmla="*/ 113 w 137"/>
                <a:gd name="T37" fmla="*/ 29 h 136"/>
                <a:gd name="T38" fmla="*/ 114 w 137"/>
                <a:gd name="T39" fmla="*/ 18 h 136"/>
                <a:gd name="T40" fmla="*/ 103 w 137"/>
                <a:gd name="T41" fmla="*/ 20 h 136"/>
                <a:gd name="T42" fmla="*/ 103 w 137"/>
                <a:gd name="T43" fmla="*/ 10 h 136"/>
                <a:gd name="T44" fmla="*/ 96 w 137"/>
                <a:gd name="T45" fmla="*/ 8 h 136"/>
                <a:gd name="T46" fmla="*/ 92 w 137"/>
                <a:gd name="T47" fmla="*/ 6 h 136"/>
                <a:gd name="T48" fmla="*/ 85 w 137"/>
                <a:gd name="T49" fmla="*/ 2 h 136"/>
                <a:gd name="T50" fmla="*/ 78 w 137"/>
                <a:gd name="T51" fmla="*/ 9 h 136"/>
                <a:gd name="T52" fmla="*/ 71 w 137"/>
                <a:gd name="T53" fmla="*/ 0 h 136"/>
                <a:gd name="T54" fmla="*/ 64 w 137"/>
                <a:gd name="T55" fmla="*/ 9 h 136"/>
                <a:gd name="T56" fmla="*/ 58 w 137"/>
                <a:gd name="T57" fmla="*/ 1 h 136"/>
                <a:gd name="T58" fmla="*/ 51 w 137"/>
                <a:gd name="T59" fmla="*/ 4 h 136"/>
                <a:gd name="T60" fmla="*/ 46 w 137"/>
                <a:gd name="T61" fmla="*/ 5 h 136"/>
                <a:gd name="T62" fmla="*/ 38 w 137"/>
                <a:gd name="T63" fmla="*/ 7 h 136"/>
                <a:gd name="T64" fmla="*/ 38 w 137"/>
                <a:gd name="T65" fmla="*/ 17 h 136"/>
                <a:gd name="T66" fmla="*/ 27 w 137"/>
                <a:gd name="T67" fmla="*/ 14 h 136"/>
                <a:gd name="T68" fmla="*/ 27 w 137"/>
                <a:gd name="T69" fmla="*/ 26 h 136"/>
                <a:gd name="T70" fmla="*/ 17 w 137"/>
                <a:gd name="T71" fmla="*/ 23 h 136"/>
                <a:gd name="T72" fmla="*/ 14 w 137"/>
                <a:gd name="T73" fmla="*/ 30 h 136"/>
                <a:gd name="T74" fmla="*/ 11 w 137"/>
                <a:gd name="T75" fmla="*/ 34 h 136"/>
                <a:gd name="T76" fmla="*/ 6 w 137"/>
                <a:gd name="T77" fmla="*/ 41 h 136"/>
                <a:gd name="T78" fmla="*/ 12 w 137"/>
                <a:gd name="T79" fmla="*/ 48 h 136"/>
                <a:gd name="T80" fmla="*/ 2 w 137"/>
                <a:gd name="T81" fmla="*/ 53 h 136"/>
                <a:gd name="T82" fmla="*/ 9 w 137"/>
                <a:gd name="T83" fmla="*/ 62 h 136"/>
                <a:gd name="T84" fmla="*/ 1 w 137"/>
                <a:gd name="T85" fmla="*/ 67 h 136"/>
                <a:gd name="T86" fmla="*/ 2 w 137"/>
                <a:gd name="T87" fmla="*/ 74 h 136"/>
                <a:gd name="T88" fmla="*/ 3 w 137"/>
                <a:gd name="T89" fmla="*/ 79 h 136"/>
                <a:gd name="T90" fmla="*/ 3 w 137"/>
                <a:gd name="T91" fmla="*/ 87 h 136"/>
                <a:gd name="T92" fmla="*/ 13 w 137"/>
                <a:gd name="T93" fmla="*/ 89 h 136"/>
                <a:gd name="T94" fmla="*/ 8 w 137"/>
                <a:gd name="T95" fmla="*/ 100 h 136"/>
                <a:gd name="T96" fmla="*/ 20 w 137"/>
                <a:gd name="T97" fmla="*/ 102 h 136"/>
                <a:gd name="T98" fmla="*/ 16 w 137"/>
                <a:gd name="T99" fmla="*/ 111 h 136"/>
                <a:gd name="T100" fmla="*/ 22 w 137"/>
                <a:gd name="T101" fmla="*/ 115 h 136"/>
                <a:gd name="T102" fmla="*/ 25 w 137"/>
                <a:gd name="T103" fmla="*/ 119 h 136"/>
                <a:gd name="T104" fmla="*/ 31 w 137"/>
                <a:gd name="T105" fmla="*/ 124 h 136"/>
                <a:gd name="T106" fmla="*/ 39 w 137"/>
                <a:gd name="T107" fmla="*/ 120 h 136"/>
                <a:gd name="T108" fmla="*/ 42 w 137"/>
                <a:gd name="T109" fmla="*/ 131 h 136"/>
                <a:gd name="T110" fmla="*/ 53 w 137"/>
                <a:gd name="T111" fmla="*/ 125 h 136"/>
                <a:gd name="T112" fmla="*/ 55 w 137"/>
                <a:gd name="T113" fmla="*/ 135 h 136"/>
                <a:gd name="T114" fmla="*/ 63 w 137"/>
                <a:gd name="T115" fmla="*/ 134 h 136"/>
                <a:gd name="T116" fmla="*/ 68 w 137"/>
                <a:gd name="T117" fmla="*/ 134 h 136"/>
                <a:gd name="T118" fmla="*/ 76 w 137"/>
                <a:gd name="T119" fmla="*/ 135 h 136"/>
                <a:gd name="T120" fmla="*/ 79 w 137"/>
                <a:gd name="T121" fmla="*/ 126 h 136"/>
                <a:gd name="T122" fmla="*/ 89 w 137"/>
                <a:gd name="T123" fmla="*/ 133 h 136"/>
                <a:gd name="T124" fmla="*/ 93 w 137"/>
                <a:gd name="T125" fmla="*/ 1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136">
                  <a:moveTo>
                    <a:pt x="97" y="128"/>
                  </a:moveTo>
                  <a:cubicBezTo>
                    <a:pt x="97" y="128"/>
                    <a:pt x="98" y="129"/>
                    <a:pt x="98" y="129"/>
                  </a:cubicBezTo>
                  <a:cubicBezTo>
                    <a:pt x="99" y="129"/>
                    <a:pt x="99" y="129"/>
                    <a:pt x="100" y="129"/>
                  </a:cubicBezTo>
                  <a:cubicBezTo>
                    <a:pt x="100" y="128"/>
                    <a:pt x="101" y="128"/>
                    <a:pt x="101" y="127"/>
                  </a:cubicBezTo>
                  <a:cubicBezTo>
                    <a:pt x="101" y="127"/>
                    <a:pt x="101" y="126"/>
                    <a:pt x="101" y="126"/>
                  </a:cubicBezTo>
                  <a:cubicBezTo>
                    <a:pt x="101" y="125"/>
                    <a:pt x="100" y="122"/>
                    <a:pt x="98" y="119"/>
                  </a:cubicBezTo>
                  <a:cubicBezTo>
                    <a:pt x="100" y="119"/>
                    <a:pt x="101" y="118"/>
                    <a:pt x="102" y="117"/>
                  </a:cubicBezTo>
                  <a:cubicBezTo>
                    <a:pt x="104" y="119"/>
                    <a:pt x="106" y="121"/>
                    <a:pt x="107" y="122"/>
                  </a:cubicBezTo>
                  <a:cubicBezTo>
                    <a:pt x="107" y="122"/>
                    <a:pt x="108" y="123"/>
                    <a:pt x="108" y="123"/>
                  </a:cubicBezTo>
                  <a:cubicBezTo>
                    <a:pt x="109" y="123"/>
                    <a:pt x="109" y="123"/>
                    <a:pt x="110" y="122"/>
                  </a:cubicBezTo>
                  <a:cubicBezTo>
                    <a:pt x="110" y="122"/>
                    <a:pt x="111" y="121"/>
                    <a:pt x="111" y="121"/>
                  </a:cubicBezTo>
                  <a:cubicBezTo>
                    <a:pt x="111" y="120"/>
                    <a:pt x="111" y="120"/>
                    <a:pt x="110" y="119"/>
                  </a:cubicBezTo>
                  <a:cubicBezTo>
                    <a:pt x="110" y="119"/>
                    <a:pt x="108" y="116"/>
                    <a:pt x="107" y="113"/>
                  </a:cubicBezTo>
                  <a:cubicBezTo>
                    <a:pt x="108" y="112"/>
                    <a:pt x="109" y="111"/>
                    <a:pt x="110" y="110"/>
                  </a:cubicBezTo>
                  <a:cubicBezTo>
                    <a:pt x="112" y="112"/>
                    <a:pt x="115" y="114"/>
                    <a:pt x="116" y="115"/>
                  </a:cubicBezTo>
                  <a:cubicBezTo>
                    <a:pt x="116" y="115"/>
                    <a:pt x="117" y="115"/>
                    <a:pt x="117" y="115"/>
                  </a:cubicBezTo>
                  <a:cubicBezTo>
                    <a:pt x="118" y="115"/>
                    <a:pt x="118" y="115"/>
                    <a:pt x="119" y="114"/>
                  </a:cubicBezTo>
                  <a:cubicBezTo>
                    <a:pt x="119" y="114"/>
                    <a:pt x="119" y="113"/>
                    <a:pt x="119" y="113"/>
                  </a:cubicBezTo>
                  <a:cubicBezTo>
                    <a:pt x="119" y="112"/>
                    <a:pt x="119" y="111"/>
                    <a:pt x="119" y="111"/>
                  </a:cubicBezTo>
                  <a:cubicBezTo>
                    <a:pt x="118" y="111"/>
                    <a:pt x="116" y="108"/>
                    <a:pt x="114" y="106"/>
                  </a:cubicBezTo>
                  <a:cubicBezTo>
                    <a:pt x="115" y="105"/>
                    <a:pt x="116" y="104"/>
                    <a:pt x="117" y="102"/>
                  </a:cubicBezTo>
                  <a:cubicBezTo>
                    <a:pt x="119" y="104"/>
                    <a:pt x="122" y="105"/>
                    <a:pt x="123" y="106"/>
                  </a:cubicBezTo>
                  <a:cubicBezTo>
                    <a:pt x="123" y="106"/>
                    <a:pt x="124" y="106"/>
                    <a:pt x="125" y="106"/>
                  </a:cubicBezTo>
                  <a:cubicBezTo>
                    <a:pt x="125" y="105"/>
                    <a:pt x="126" y="105"/>
                    <a:pt x="126" y="105"/>
                  </a:cubicBezTo>
                  <a:cubicBezTo>
                    <a:pt x="126" y="104"/>
                    <a:pt x="126" y="104"/>
                    <a:pt x="126" y="103"/>
                  </a:cubicBezTo>
                  <a:cubicBezTo>
                    <a:pt x="126" y="102"/>
                    <a:pt x="126" y="102"/>
                    <a:pt x="125" y="102"/>
                  </a:cubicBezTo>
                  <a:cubicBezTo>
                    <a:pt x="125" y="101"/>
                    <a:pt x="122" y="99"/>
                    <a:pt x="120" y="97"/>
                  </a:cubicBezTo>
                  <a:cubicBezTo>
                    <a:pt x="121" y="96"/>
                    <a:pt x="121" y="95"/>
                    <a:pt x="122" y="93"/>
                  </a:cubicBezTo>
                  <a:cubicBezTo>
                    <a:pt x="125" y="94"/>
                    <a:pt x="128" y="95"/>
                    <a:pt x="129" y="96"/>
                  </a:cubicBezTo>
                  <a:cubicBezTo>
                    <a:pt x="129" y="96"/>
                    <a:pt x="130" y="96"/>
                    <a:pt x="130" y="95"/>
                  </a:cubicBezTo>
                  <a:cubicBezTo>
                    <a:pt x="131" y="95"/>
                    <a:pt x="131" y="95"/>
                    <a:pt x="131" y="94"/>
                  </a:cubicBezTo>
                  <a:cubicBezTo>
                    <a:pt x="132" y="94"/>
                    <a:pt x="132" y="93"/>
                    <a:pt x="131" y="92"/>
                  </a:cubicBezTo>
                  <a:cubicBezTo>
                    <a:pt x="131" y="92"/>
                    <a:pt x="131" y="91"/>
                    <a:pt x="130" y="91"/>
                  </a:cubicBezTo>
                  <a:cubicBezTo>
                    <a:pt x="130" y="91"/>
                    <a:pt x="127" y="89"/>
                    <a:pt x="124" y="88"/>
                  </a:cubicBezTo>
                  <a:cubicBezTo>
                    <a:pt x="125" y="86"/>
                    <a:pt x="125" y="85"/>
                    <a:pt x="126" y="84"/>
                  </a:cubicBezTo>
                  <a:cubicBezTo>
                    <a:pt x="129" y="84"/>
                    <a:pt x="132" y="85"/>
                    <a:pt x="132" y="85"/>
                  </a:cubicBezTo>
                  <a:cubicBezTo>
                    <a:pt x="133" y="85"/>
                    <a:pt x="134" y="84"/>
                    <a:pt x="134" y="84"/>
                  </a:cubicBezTo>
                  <a:cubicBezTo>
                    <a:pt x="135" y="84"/>
                    <a:pt x="135" y="83"/>
                    <a:pt x="135" y="83"/>
                  </a:cubicBezTo>
                  <a:cubicBezTo>
                    <a:pt x="135" y="82"/>
                    <a:pt x="135" y="82"/>
                    <a:pt x="135" y="81"/>
                  </a:cubicBezTo>
                  <a:cubicBezTo>
                    <a:pt x="135" y="81"/>
                    <a:pt x="134" y="80"/>
                    <a:pt x="133" y="80"/>
                  </a:cubicBezTo>
                  <a:cubicBezTo>
                    <a:pt x="133" y="80"/>
                    <a:pt x="130" y="79"/>
                    <a:pt x="127" y="78"/>
                  </a:cubicBezTo>
                  <a:cubicBezTo>
                    <a:pt x="127" y="76"/>
                    <a:pt x="127" y="75"/>
                    <a:pt x="127" y="74"/>
                  </a:cubicBezTo>
                  <a:cubicBezTo>
                    <a:pt x="130" y="73"/>
                    <a:pt x="134" y="73"/>
                    <a:pt x="134" y="73"/>
                  </a:cubicBezTo>
                  <a:cubicBezTo>
                    <a:pt x="135" y="73"/>
                    <a:pt x="136" y="73"/>
                    <a:pt x="136" y="72"/>
                  </a:cubicBezTo>
                  <a:cubicBezTo>
                    <a:pt x="136" y="72"/>
                    <a:pt x="136" y="72"/>
                    <a:pt x="137" y="71"/>
                  </a:cubicBezTo>
                  <a:cubicBezTo>
                    <a:pt x="137" y="70"/>
                    <a:pt x="136" y="70"/>
                    <a:pt x="136" y="69"/>
                  </a:cubicBezTo>
                  <a:cubicBezTo>
                    <a:pt x="136" y="69"/>
                    <a:pt x="135" y="69"/>
                    <a:pt x="135" y="68"/>
                  </a:cubicBezTo>
                  <a:cubicBezTo>
                    <a:pt x="134" y="68"/>
                    <a:pt x="131" y="68"/>
                    <a:pt x="128" y="68"/>
                  </a:cubicBezTo>
                  <a:cubicBezTo>
                    <a:pt x="128" y="66"/>
                    <a:pt x="128" y="65"/>
                    <a:pt x="128" y="63"/>
                  </a:cubicBezTo>
                  <a:cubicBezTo>
                    <a:pt x="130" y="62"/>
                    <a:pt x="134" y="62"/>
                    <a:pt x="134" y="62"/>
                  </a:cubicBezTo>
                  <a:cubicBezTo>
                    <a:pt x="135" y="61"/>
                    <a:pt x="135" y="61"/>
                    <a:pt x="136" y="61"/>
                  </a:cubicBezTo>
                  <a:cubicBezTo>
                    <a:pt x="136" y="60"/>
                    <a:pt x="136" y="60"/>
                    <a:pt x="136" y="59"/>
                  </a:cubicBezTo>
                  <a:cubicBezTo>
                    <a:pt x="136" y="58"/>
                    <a:pt x="136" y="58"/>
                    <a:pt x="135" y="58"/>
                  </a:cubicBezTo>
                  <a:cubicBezTo>
                    <a:pt x="135" y="57"/>
                    <a:pt x="134" y="57"/>
                    <a:pt x="134" y="57"/>
                  </a:cubicBezTo>
                  <a:cubicBezTo>
                    <a:pt x="133" y="57"/>
                    <a:pt x="130" y="57"/>
                    <a:pt x="127" y="57"/>
                  </a:cubicBezTo>
                  <a:cubicBezTo>
                    <a:pt x="127" y="56"/>
                    <a:pt x="126" y="54"/>
                    <a:pt x="126" y="53"/>
                  </a:cubicBezTo>
                  <a:cubicBezTo>
                    <a:pt x="129" y="52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49"/>
                  </a:cubicBezTo>
                  <a:cubicBezTo>
                    <a:pt x="134" y="49"/>
                    <a:pt x="134" y="48"/>
                    <a:pt x="133" y="47"/>
                  </a:cubicBezTo>
                  <a:cubicBezTo>
                    <a:pt x="133" y="47"/>
                    <a:pt x="133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30" y="46"/>
                    <a:pt x="127" y="47"/>
                    <a:pt x="124" y="47"/>
                  </a:cubicBezTo>
                  <a:cubicBezTo>
                    <a:pt x="123" y="46"/>
                    <a:pt x="123" y="45"/>
                    <a:pt x="122" y="43"/>
                  </a:cubicBezTo>
                  <a:cubicBezTo>
                    <a:pt x="125" y="42"/>
                    <a:pt x="128" y="40"/>
                    <a:pt x="128" y="39"/>
                  </a:cubicBezTo>
                  <a:cubicBezTo>
                    <a:pt x="129" y="39"/>
                    <a:pt x="129" y="39"/>
                    <a:pt x="129" y="38"/>
                  </a:cubicBezTo>
                  <a:cubicBezTo>
                    <a:pt x="129" y="37"/>
                    <a:pt x="129" y="37"/>
                    <a:pt x="129" y="36"/>
                  </a:cubicBezTo>
                  <a:cubicBezTo>
                    <a:pt x="129" y="36"/>
                    <a:pt x="128" y="36"/>
                    <a:pt x="128" y="35"/>
                  </a:cubicBezTo>
                  <a:cubicBezTo>
                    <a:pt x="127" y="35"/>
                    <a:pt x="127" y="35"/>
                    <a:pt x="126" y="35"/>
                  </a:cubicBezTo>
                  <a:cubicBezTo>
                    <a:pt x="125" y="36"/>
                    <a:pt x="122" y="37"/>
                    <a:pt x="120" y="38"/>
                  </a:cubicBezTo>
                  <a:cubicBezTo>
                    <a:pt x="119" y="37"/>
                    <a:pt x="118" y="35"/>
                    <a:pt x="117" y="34"/>
                  </a:cubicBezTo>
                  <a:cubicBezTo>
                    <a:pt x="119" y="32"/>
                    <a:pt x="122" y="30"/>
                    <a:pt x="122" y="29"/>
                  </a:cubicBezTo>
                  <a:cubicBezTo>
                    <a:pt x="123" y="29"/>
                    <a:pt x="123" y="29"/>
                    <a:pt x="123" y="28"/>
                  </a:cubicBezTo>
                  <a:cubicBezTo>
                    <a:pt x="123" y="27"/>
                    <a:pt x="123" y="27"/>
                    <a:pt x="123" y="26"/>
                  </a:cubicBezTo>
                  <a:cubicBezTo>
                    <a:pt x="122" y="26"/>
                    <a:pt x="122" y="26"/>
                    <a:pt x="121" y="25"/>
                  </a:cubicBezTo>
                  <a:cubicBezTo>
                    <a:pt x="121" y="25"/>
                    <a:pt x="120" y="25"/>
                    <a:pt x="119" y="26"/>
                  </a:cubicBezTo>
                  <a:cubicBezTo>
                    <a:pt x="119" y="26"/>
                    <a:pt x="116" y="28"/>
                    <a:pt x="113" y="29"/>
                  </a:cubicBezTo>
                  <a:cubicBezTo>
                    <a:pt x="113" y="28"/>
                    <a:pt x="112" y="27"/>
                    <a:pt x="111" y="26"/>
                  </a:cubicBezTo>
                  <a:cubicBezTo>
                    <a:pt x="112" y="24"/>
                    <a:pt x="114" y="21"/>
                    <a:pt x="115" y="21"/>
                  </a:cubicBezTo>
                  <a:cubicBezTo>
                    <a:pt x="115" y="20"/>
                    <a:pt x="115" y="20"/>
                    <a:pt x="115" y="19"/>
                  </a:cubicBezTo>
                  <a:cubicBezTo>
                    <a:pt x="115" y="18"/>
                    <a:pt x="115" y="18"/>
                    <a:pt x="114" y="18"/>
                  </a:cubicBezTo>
                  <a:cubicBezTo>
                    <a:pt x="114" y="17"/>
                    <a:pt x="113" y="17"/>
                    <a:pt x="113" y="17"/>
                  </a:cubicBezTo>
                  <a:cubicBezTo>
                    <a:pt x="112" y="17"/>
                    <a:pt x="112" y="17"/>
                    <a:pt x="111" y="17"/>
                  </a:cubicBezTo>
                  <a:cubicBezTo>
                    <a:pt x="111" y="18"/>
                    <a:pt x="108" y="20"/>
                    <a:pt x="106" y="22"/>
                  </a:cubicBezTo>
                  <a:cubicBezTo>
                    <a:pt x="105" y="21"/>
                    <a:pt x="104" y="20"/>
                    <a:pt x="103" y="20"/>
                  </a:cubicBezTo>
                  <a:cubicBezTo>
                    <a:pt x="104" y="17"/>
                    <a:pt x="106" y="14"/>
                    <a:pt x="106" y="13"/>
                  </a:cubicBezTo>
                  <a:cubicBezTo>
                    <a:pt x="106" y="13"/>
                    <a:pt x="106" y="12"/>
                    <a:pt x="106" y="12"/>
                  </a:cubicBezTo>
                  <a:cubicBezTo>
                    <a:pt x="106" y="11"/>
                    <a:pt x="105" y="11"/>
                    <a:pt x="105" y="10"/>
                  </a:cubicBezTo>
                  <a:cubicBezTo>
                    <a:pt x="104" y="10"/>
                    <a:pt x="104" y="10"/>
                    <a:pt x="103" y="10"/>
                  </a:cubicBezTo>
                  <a:cubicBezTo>
                    <a:pt x="103" y="10"/>
                    <a:pt x="102" y="10"/>
                    <a:pt x="102" y="11"/>
                  </a:cubicBezTo>
                  <a:cubicBezTo>
                    <a:pt x="101" y="11"/>
                    <a:pt x="99" y="14"/>
                    <a:pt x="98" y="16"/>
                  </a:cubicBezTo>
                  <a:cubicBezTo>
                    <a:pt x="96" y="16"/>
                    <a:pt x="95" y="15"/>
                    <a:pt x="94" y="14"/>
                  </a:cubicBezTo>
                  <a:cubicBezTo>
                    <a:pt x="95" y="11"/>
                    <a:pt x="96" y="8"/>
                    <a:pt x="96" y="8"/>
                  </a:cubicBezTo>
                  <a:cubicBezTo>
                    <a:pt x="96" y="7"/>
                    <a:pt x="96" y="6"/>
                    <a:pt x="96" y="6"/>
                  </a:cubicBezTo>
                  <a:cubicBezTo>
                    <a:pt x="95" y="5"/>
                    <a:pt x="95" y="5"/>
                    <a:pt x="94" y="5"/>
                  </a:cubicBezTo>
                  <a:cubicBezTo>
                    <a:pt x="94" y="5"/>
                    <a:pt x="93" y="5"/>
                    <a:pt x="93" y="5"/>
                  </a:cubicBezTo>
                  <a:cubicBezTo>
                    <a:pt x="92" y="5"/>
                    <a:pt x="92" y="5"/>
                    <a:pt x="92" y="6"/>
                  </a:cubicBezTo>
                  <a:cubicBezTo>
                    <a:pt x="91" y="6"/>
                    <a:pt x="90" y="9"/>
                    <a:pt x="88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4" y="8"/>
                    <a:pt x="85" y="4"/>
                    <a:pt x="85" y="4"/>
                  </a:cubicBezTo>
                  <a:cubicBezTo>
                    <a:pt x="85" y="3"/>
                    <a:pt x="85" y="3"/>
                    <a:pt x="85" y="2"/>
                  </a:cubicBezTo>
                  <a:cubicBezTo>
                    <a:pt x="84" y="2"/>
                    <a:pt x="84" y="1"/>
                    <a:pt x="83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81" y="2"/>
                    <a:pt x="81" y="2"/>
                    <a:pt x="80" y="3"/>
                  </a:cubicBezTo>
                  <a:cubicBezTo>
                    <a:pt x="80" y="3"/>
                    <a:pt x="79" y="7"/>
                    <a:pt x="78" y="9"/>
                  </a:cubicBezTo>
                  <a:cubicBezTo>
                    <a:pt x="77" y="9"/>
                    <a:pt x="75" y="9"/>
                    <a:pt x="74" y="9"/>
                  </a:cubicBezTo>
                  <a:cubicBezTo>
                    <a:pt x="74" y="6"/>
                    <a:pt x="74" y="2"/>
                    <a:pt x="74" y="2"/>
                  </a:cubicBezTo>
                  <a:cubicBezTo>
                    <a:pt x="74" y="1"/>
                    <a:pt x="73" y="1"/>
                    <a:pt x="73" y="0"/>
                  </a:cubicBezTo>
                  <a:cubicBezTo>
                    <a:pt x="72" y="0"/>
                    <a:pt x="72" y="0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69" y="1"/>
                    <a:pt x="69" y="1"/>
                    <a:pt x="69" y="2"/>
                  </a:cubicBezTo>
                  <a:cubicBezTo>
                    <a:pt x="69" y="2"/>
                    <a:pt x="68" y="6"/>
                    <a:pt x="68" y="9"/>
                  </a:cubicBezTo>
                  <a:cubicBezTo>
                    <a:pt x="66" y="9"/>
                    <a:pt x="65" y="9"/>
                    <a:pt x="64" y="9"/>
                  </a:cubicBezTo>
                  <a:cubicBezTo>
                    <a:pt x="63" y="6"/>
                    <a:pt x="62" y="3"/>
                    <a:pt x="62" y="2"/>
                  </a:cubicBezTo>
                  <a:cubicBezTo>
                    <a:pt x="62" y="1"/>
                    <a:pt x="62" y="1"/>
                    <a:pt x="61" y="1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59" y="0"/>
                    <a:pt x="58" y="1"/>
                    <a:pt x="58" y="1"/>
                  </a:cubicBezTo>
                  <a:cubicBezTo>
                    <a:pt x="58" y="1"/>
                    <a:pt x="57" y="2"/>
                    <a:pt x="57" y="3"/>
                  </a:cubicBezTo>
                  <a:cubicBezTo>
                    <a:pt x="57" y="3"/>
                    <a:pt x="57" y="7"/>
                    <a:pt x="58" y="10"/>
                  </a:cubicBezTo>
                  <a:cubicBezTo>
                    <a:pt x="56" y="10"/>
                    <a:pt x="55" y="10"/>
                    <a:pt x="53" y="10"/>
                  </a:cubicBezTo>
                  <a:cubicBezTo>
                    <a:pt x="52" y="8"/>
                    <a:pt x="51" y="5"/>
                    <a:pt x="51" y="4"/>
                  </a:cubicBezTo>
                  <a:cubicBezTo>
                    <a:pt x="50" y="4"/>
                    <a:pt x="50" y="3"/>
                    <a:pt x="49" y="3"/>
                  </a:cubicBezTo>
                  <a:cubicBezTo>
                    <a:pt x="49" y="3"/>
                    <a:pt x="48" y="3"/>
                    <a:pt x="48" y="3"/>
                  </a:cubicBezTo>
                  <a:cubicBezTo>
                    <a:pt x="47" y="3"/>
                    <a:pt x="47" y="3"/>
                    <a:pt x="46" y="4"/>
                  </a:cubicBezTo>
                  <a:cubicBezTo>
                    <a:pt x="46" y="4"/>
                    <a:pt x="46" y="5"/>
                    <a:pt x="46" y="5"/>
                  </a:cubicBezTo>
                  <a:cubicBezTo>
                    <a:pt x="46" y="6"/>
                    <a:pt x="47" y="9"/>
                    <a:pt x="48" y="12"/>
                  </a:cubicBezTo>
                  <a:cubicBezTo>
                    <a:pt x="46" y="13"/>
                    <a:pt x="45" y="13"/>
                    <a:pt x="44" y="14"/>
                  </a:cubicBezTo>
                  <a:cubicBezTo>
                    <a:pt x="42" y="11"/>
                    <a:pt x="40" y="9"/>
                    <a:pt x="40" y="8"/>
                  </a:cubicBezTo>
                  <a:cubicBezTo>
                    <a:pt x="40" y="8"/>
                    <a:pt x="39" y="7"/>
                    <a:pt x="38" y="7"/>
                  </a:cubicBezTo>
                  <a:cubicBezTo>
                    <a:pt x="38" y="7"/>
                    <a:pt x="37" y="7"/>
                    <a:pt x="37" y="7"/>
                  </a:cubicBezTo>
                  <a:cubicBezTo>
                    <a:pt x="36" y="8"/>
                    <a:pt x="36" y="8"/>
                    <a:pt x="36" y="9"/>
                  </a:cubicBezTo>
                  <a:cubicBezTo>
                    <a:pt x="36" y="9"/>
                    <a:pt x="36" y="10"/>
                    <a:pt x="36" y="10"/>
                  </a:cubicBezTo>
                  <a:cubicBezTo>
                    <a:pt x="36" y="11"/>
                    <a:pt x="37" y="14"/>
                    <a:pt x="38" y="17"/>
                  </a:cubicBezTo>
                  <a:cubicBezTo>
                    <a:pt x="37" y="17"/>
                    <a:pt x="36" y="18"/>
                    <a:pt x="35" y="19"/>
                  </a:cubicBezTo>
                  <a:cubicBezTo>
                    <a:pt x="33" y="17"/>
                    <a:pt x="30" y="14"/>
                    <a:pt x="30" y="14"/>
                  </a:cubicBezTo>
                  <a:cubicBezTo>
                    <a:pt x="30" y="14"/>
                    <a:pt x="29" y="13"/>
                    <a:pt x="28" y="13"/>
                  </a:cubicBezTo>
                  <a:cubicBezTo>
                    <a:pt x="28" y="13"/>
                    <a:pt x="27" y="13"/>
                    <a:pt x="27" y="14"/>
                  </a:cubicBezTo>
                  <a:cubicBezTo>
                    <a:pt x="26" y="14"/>
                    <a:pt x="26" y="15"/>
                    <a:pt x="26" y="15"/>
                  </a:cubicBezTo>
                  <a:cubicBezTo>
                    <a:pt x="26" y="16"/>
                    <a:pt x="26" y="16"/>
                    <a:pt x="26" y="17"/>
                  </a:cubicBezTo>
                  <a:cubicBezTo>
                    <a:pt x="27" y="17"/>
                    <a:pt x="28" y="20"/>
                    <a:pt x="30" y="23"/>
                  </a:cubicBezTo>
                  <a:cubicBezTo>
                    <a:pt x="29" y="24"/>
                    <a:pt x="28" y="25"/>
                    <a:pt x="27" y="26"/>
                  </a:cubicBezTo>
                  <a:cubicBezTo>
                    <a:pt x="24" y="24"/>
                    <a:pt x="22" y="22"/>
                    <a:pt x="21" y="21"/>
                  </a:cubicBezTo>
                  <a:cubicBezTo>
                    <a:pt x="21" y="21"/>
                    <a:pt x="20" y="21"/>
                    <a:pt x="20" y="21"/>
                  </a:cubicBezTo>
                  <a:cubicBezTo>
                    <a:pt x="19" y="21"/>
                    <a:pt x="18" y="21"/>
                    <a:pt x="18" y="22"/>
                  </a:cubicBezTo>
                  <a:cubicBezTo>
                    <a:pt x="18" y="22"/>
                    <a:pt x="17" y="23"/>
                    <a:pt x="17" y="23"/>
                  </a:cubicBezTo>
                  <a:cubicBezTo>
                    <a:pt x="17" y="24"/>
                    <a:pt x="18" y="25"/>
                    <a:pt x="18" y="25"/>
                  </a:cubicBezTo>
                  <a:cubicBezTo>
                    <a:pt x="18" y="25"/>
                    <a:pt x="21" y="28"/>
                    <a:pt x="23" y="30"/>
                  </a:cubicBezTo>
                  <a:cubicBezTo>
                    <a:pt x="22" y="31"/>
                    <a:pt x="21" y="32"/>
                    <a:pt x="20" y="34"/>
                  </a:cubicBezTo>
                  <a:cubicBezTo>
                    <a:pt x="17" y="32"/>
                    <a:pt x="14" y="31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30"/>
                    <a:pt x="11" y="31"/>
                    <a:pt x="11" y="31"/>
                  </a:cubicBezTo>
                  <a:cubicBezTo>
                    <a:pt x="10" y="32"/>
                    <a:pt x="10" y="32"/>
                    <a:pt x="10" y="33"/>
                  </a:cubicBezTo>
                  <a:cubicBezTo>
                    <a:pt x="11" y="33"/>
                    <a:pt x="11" y="34"/>
                    <a:pt x="11" y="34"/>
                  </a:cubicBezTo>
                  <a:cubicBezTo>
                    <a:pt x="12" y="35"/>
                    <a:pt x="14" y="37"/>
                    <a:pt x="17" y="39"/>
                  </a:cubicBezTo>
                  <a:cubicBezTo>
                    <a:pt x="16" y="40"/>
                    <a:pt x="15" y="41"/>
                    <a:pt x="15" y="42"/>
                  </a:cubicBezTo>
                  <a:cubicBezTo>
                    <a:pt x="12" y="42"/>
                    <a:pt x="9" y="41"/>
                    <a:pt x="8" y="40"/>
                  </a:cubicBezTo>
                  <a:cubicBezTo>
                    <a:pt x="8" y="40"/>
                    <a:pt x="7" y="40"/>
                    <a:pt x="6" y="41"/>
                  </a:cubicBezTo>
                  <a:cubicBezTo>
                    <a:pt x="6" y="41"/>
                    <a:pt x="6" y="41"/>
                    <a:pt x="5" y="42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5" y="44"/>
                    <a:pt x="6" y="45"/>
                    <a:pt x="6" y="45"/>
                  </a:cubicBezTo>
                  <a:cubicBezTo>
                    <a:pt x="7" y="45"/>
                    <a:pt x="10" y="47"/>
                    <a:pt x="12" y="48"/>
                  </a:cubicBezTo>
                  <a:cubicBezTo>
                    <a:pt x="12" y="49"/>
                    <a:pt x="12" y="51"/>
                    <a:pt x="11" y="52"/>
                  </a:cubicBezTo>
                  <a:cubicBezTo>
                    <a:pt x="8" y="52"/>
                    <a:pt x="5" y="51"/>
                    <a:pt x="4" y="51"/>
                  </a:cubicBezTo>
                  <a:cubicBezTo>
                    <a:pt x="4" y="51"/>
                    <a:pt x="3" y="52"/>
                    <a:pt x="3" y="52"/>
                  </a:cubicBezTo>
                  <a:cubicBezTo>
                    <a:pt x="2" y="52"/>
                    <a:pt x="2" y="53"/>
                    <a:pt x="2" y="53"/>
                  </a:cubicBezTo>
                  <a:cubicBezTo>
                    <a:pt x="2" y="54"/>
                    <a:pt x="2" y="54"/>
                    <a:pt x="2" y="55"/>
                  </a:cubicBezTo>
                  <a:cubicBezTo>
                    <a:pt x="2" y="55"/>
                    <a:pt x="3" y="56"/>
                    <a:pt x="3" y="56"/>
                  </a:cubicBezTo>
                  <a:cubicBezTo>
                    <a:pt x="4" y="56"/>
                    <a:pt x="7" y="57"/>
                    <a:pt x="10" y="58"/>
                  </a:cubicBezTo>
                  <a:cubicBezTo>
                    <a:pt x="10" y="60"/>
                    <a:pt x="9" y="61"/>
                    <a:pt x="9" y="62"/>
                  </a:cubicBezTo>
                  <a:cubicBezTo>
                    <a:pt x="6" y="63"/>
                    <a:pt x="3" y="63"/>
                    <a:pt x="2" y="63"/>
                  </a:cubicBezTo>
                  <a:cubicBezTo>
                    <a:pt x="2" y="63"/>
                    <a:pt x="1" y="63"/>
                    <a:pt x="1" y="64"/>
                  </a:cubicBezTo>
                  <a:cubicBezTo>
                    <a:pt x="1" y="64"/>
                    <a:pt x="0" y="64"/>
                    <a:pt x="0" y="65"/>
                  </a:cubicBezTo>
                  <a:cubicBezTo>
                    <a:pt x="0" y="66"/>
                    <a:pt x="0" y="66"/>
                    <a:pt x="1" y="67"/>
                  </a:cubicBezTo>
                  <a:cubicBezTo>
                    <a:pt x="1" y="67"/>
                    <a:pt x="2" y="67"/>
                    <a:pt x="2" y="68"/>
                  </a:cubicBezTo>
                  <a:cubicBezTo>
                    <a:pt x="3" y="68"/>
                    <a:pt x="6" y="68"/>
                    <a:pt x="9" y="68"/>
                  </a:cubicBezTo>
                  <a:cubicBezTo>
                    <a:pt x="9" y="70"/>
                    <a:pt x="9" y="71"/>
                    <a:pt x="9" y="73"/>
                  </a:cubicBezTo>
                  <a:cubicBezTo>
                    <a:pt x="6" y="73"/>
                    <a:pt x="3" y="74"/>
                    <a:pt x="2" y="74"/>
                  </a:cubicBezTo>
                  <a:cubicBezTo>
                    <a:pt x="2" y="74"/>
                    <a:pt x="1" y="75"/>
                    <a:pt x="1" y="75"/>
                  </a:cubicBezTo>
                  <a:cubicBezTo>
                    <a:pt x="1" y="76"/>
                    <a:pt x="1" y="76"/>
                    <a:pt x="1" y="77"/>
                  </a:cubicBezTo>
                  <a:cubicBezTo>
                    <a:pt x="1" y="77"/>
                    <a:pt x="1" y="78"/>
                    <a:pt x="2" y="78"/>
                  </a:cubicBezTo>
                  <a:cubicBezTo>
                    <a:pt x="2" y="79"/>
                    <a:pt x="2" y="79"/>
                    <a:pt x="3" y="79"/>
                  </a:cubicBezTo>
                  <a:cubicBezTo>
                    <a:pt x="4" y="79"/>
                    <a:pt x="7" y="79"/>
                    <a:pt x="10" y="79"/>
                  </a:cubicBezTo>
                  <a:cubicBezTo>
                    <a:pt x="10" y="80"/>
                    <a:pt x="11" y="82"/>
                    <a:pt x="11" y="83"/>
                  </a:cubicBezTo>
                  <a:cubicBezTo>
                    <a:pt x="8" y="84"/>
                    <a:pt x="5" y="85"/>
                    <a:pt x="5" y="86"/>
                  </a:cubicBezTo>
                  <a:cubicBezTo>
                    <a:pt x="4" y="86"/>
                    <a:pt x="4" y="86"/>
                    <a:pt x="3" y="87"/>
                  </a:cubicBezTo>
                  <a:cubicBezTo>
                    <a:pt x="3" y="87"/>
                    <a:pt x="3" y="88"/>
                    <a:pt x="3" y="89"/>
                  </a:cubicBezTo>
                  <a:cubicBezTo>
                    <a:pt x="4" y="89"/>
                    <a:pt x="4" y="90"/>
                    <a:pt x="4" y="90"/>
                  </a:cubicBezTo>
                  <a:cubicBezTo>
                    <a:pt x="5" y="90"/>
                    <a:pt x="5" y="90"/>
                    <a:pt x="6" y="90"/>
                  </a:cubicBezTo>
                  <a:cubicBezTo>
                    <a:pt x="7" y="90"/>
                    <a:pt x="10" y="89"/>
                    <a:pt x="13" y="89"/>
                  </a:cubicBezTo>
                  <a:cubicBezTo>
                    <a:pt x="13" y="90"/>
                    <a:pt x="14" y="91"/>
                    <a:pt x="14" y="93"/>
                  </a:cubicBezTo>
                  <a:cubicBezTo>
                    <a:pt x="12" y="94"/>
                    <a:pt x="9" y="96"/>
                    <a:pt x="9" y="97"/>
                  </a:cubicBezTo>
                  <a:cubicBezTo>
                    <a:pt x="8" y="97"/>
                    <a:pt x="8" y="97"/>
                    <a:pt x="8" y="98"/>
                  </a:cubicBezTo>
                  <a:cubicBezTo>
                    <a:pt x="8" y="98"/>
                    <a:pt x="8" y="99"/>
                    <a:pt x="8" y="100"/>
                  </a:cubicBezTo>
                  <a:cubicBezTo>
                    <a:pt x="8" y="100"/>
                    <a:pt x="9" y="100"/>
                    <a:pt x="9" y="101"/>
                  </a:cubicBezTo>
                  <a:cubicBezTo>
                    <a:pt x="10" y="101"/>
                    <a:pt x="10" y="101"/>
                    <a:pt x="11" y="101"/>
                  </a:cubicBezTo>
                  <a:cubicBezTo>
                    <a:pt x="11" y="100"/>
                    <a:pt x="14" y="99"/>
                    <a:pt x="17" y="98"/>
                  </a:cubicBezTo>
                  <a:cubicBezTo>
                    <a:pt x="18" y="99"/>
                    <a:pt x="19" y="101"/>
                    <a:pt x="20" y="102"/>
                  </a:cubicBezTo>
                  <a:cubicBezTo>
                    <a:pt x="17" y="104"/>
                    <a:pt x="15" y="106"/>
                    <a:pt x="14" y="107"/>
                  </a:cubicBezTo>
                  <a:cubicBezTo>
                    <a:pt x="14" y="107"/>
                    <a:pt x="14" y="107"/>
                    <a:pt x="14" y="108"/>
                  </a:cubicBezTo>
                  <a:cubicBezTo>
                    <a:pt x="14" y="109"/>
                    <a:pt x="14" y="109"/>
                    <a:pt x="14" y="110"/>
                  </a:cubicBezTo>
                  <a:cubicBezTo>
                    <a:pt x="15" y="110"/>
                    <a:pt x="15" y="110"/>
                    <a:pt x="16" y="111"/>
                  </a:cubicBezTo>
                  <a:cubicBezTo>
                    <a:pt x="16" y="111"/>
                    <a:pt x="17" y="111"/>
                    <a:pt x="17" y="110"/>
                  </a:cubicBezTo>
                  <a:cubicBezTo>
                    <a:pt x="18" y="110"/>
                    <a:pt x="21" y="108"/>
                    <a:pt x="23" y="107"/>
                  </a:cubicBezTo>
                  <a:cubicBezTo>
                    <a:pt x="24" y="108"/>
                    <a:pt x="25" y="109"/>
                    <a:pt x="26" y="110"/>
                  </a:cubicBezTo>
                  <a:cubicBezTo>
                    <a:pt x="24" y="112"/>
                    <a:pt x="22" y="115"/>
                    <a:pt x="22" y="115"/>
                  </a:cubicBezTo>
                  <a:cubicBezTo>
                    <a:pt x="22" y="116"/>
                    <a:pt x="21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23" y="119"/>
                    <a:pt x="23" y="119"/>
                    <a:pt x="24" y="119"/>
                  </a:cubicBezTo>
                  <a:cubicBezTo>
                    <a:pt x="24" y="119"/>
                    <a:pt x="25" y="119"/>
                    <a:pt x="25" y="119"/>
                  </a:cubicBezTo>
                  <a:cubicBezTo>
                    <a:pt x="26" y="118"/>
                    <a:pt x="28" y="116"/>
                    <a:pt x="31" y="114"/>
                  </a:cubicBezTo>
                  <a:cubicBezTo>
                    <a:pt x="32" y="115"/>
                    <a:pt x="33" y="116"/>
                    <a:pt x="34" y="116"/>
                  </a:cubicBezTo>
                  <a:cubicBezTo>
                    <a:pt x="33" y="119"/>
                    <a:pt x="31" y="122"/>
                    <a:pt x="31" y="123"/>
                  </a:cubicBezTo>
                  <a:cubicBezTo>
                    <a:pt x="31" y="123"/>
                    <a:pt x="31" y="124"/>
                    <a:pt x="31" y="124"/>
                  </a:cubicBezTo>
                  <a:cubicBezTo>
                    <a:pt x="31" y="125"/>
                    <a:pt x="31" y="125"/>
                    <a:pt x="32" y="126"/>
                  </a:cubicBezTo>
                  <a:cubicBezTo>
                    <a:pt x="32" y="126"/>
                    <a:pt x="33" y="126"/>
                    <a:pt x="33" y="126"/>
                  </a:cubicBezTo>
                  <a:cubicBezTo>
                    <a:pt x="34" y="126"/>
                    <a:pt x="34" y="126"/>
                    <a:pt x="35" y="125"/>
                  </a:cubicBezTo>
                  <a:cubicBezTo>
                    <a:pt x="35" y="125"/>
                    <a:pt x="37" y="122"/>
                    <a:pt x="39" y="120"/>
                  </a:cubicBezTo>
                  <a:cubicBezTo>
                    <a:pt x="40" y="120"/>
                    <a:pt x="42" y="121"/>
                    <a:pt x="43" y="122"/>
                  </a:cubicBezTo>
                  <a:cubicBezTo>
                    <a:pt x="42" y="125"/>
                    <a:pt x="41" y="128"/>
                    <a:pt x="41" y="128"/>
                  </a:cubicBezTo>
                  <a:cubicBezTo>
                    <a:pt x="41" y="129"/>
                    <a:pt x="41" y="129"/>
                    <a:pt x="41" y="130"/>
                  </a:cubicBezTo>
                  <a:cubicBezTo>
                    <a:pt x="41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4" y="131"/>
                  </a:cubicBezTo>
                  <a:cubicBezTo>
                    <a:pt x="45" y="131"/>
                    <a:pt x="45" y="131"/>
                    <a:pt x="45" y="130"/>
                  </a:cubicBezTo>
                  <a:cubicBezTo>
                    <a:pt x="46" y="130"/>
                    <a:pt x="47" y="127"/>
                    <a:pt x="49" y="124"/>
                  </a:cubicBezTo>
                  <a:cubicBezTo>
                    <a:pt x="50" y="124"/>
                    <a:pt x="51" y="125"/>
                    <a:pt x="53" y="125"/>
                  </a:cubicBezTo>
                  <a:cubicBezTo>
                    <a:pt x="52" y="128"/>
                    <a:pt x="52" y="132"/>
                    <a:pt x="52" y="132"/>
                  </a:cubicBezTo>
                  <a:cubicBezTo>
                    <a:pt x="52" y="133"/>
                    <a:pt x="52" y="133"/>
                    <a:pt x="52" y="134"/>
                  </a:cubicBezTo>
                  <a:cubicBezTo>
                    <a:pt x="53" y="134"/>
                    <a:pt x="53" y="135"/>
                    <a:pt x="54" y="135"/>
                  </a:cubicBezTo>
                  <a:cubicBezTo>
                    <a:pt x="54" y="135"/>
                    <a:pt x="55" y="135"/>
                    <a:pt x="55" y="135"/>
                  </a:cubicBezTo>
                  <a:cubicBezTo>
                    <a:pt x="56" y="134"/>
                    <a:pt x="56" y="134"/>
                    <a:pt x="56" y="133"/>
                  </a:cubicBezTo>
                  <a:cubicBezTo>
                    <a:pt x="57" y="133"/>
                    <a:pt x="58" y="129"/>
                    <a:pt x="58" y="127"/>
                  </a:cubicBezTo>
                  <a:cubicBezTo>
                    <a:pt x="60" y="127"/>
                    <a:pt x="61" y="127"/>
                    <a:pt x="63" y="127"/>
                  </a:cubicBezTo>
                  <a:cubicBezTo>
                    <a:pt x="63" y="130"/>
                    <a:pt x="63" y="133"/>
                    <a:pt x="63" y="134"/>
                  </a:cubicBezTo>
                  <a:cubicBezTo>
                    <a:pt x="63" y="135"/>
                    <a:pt x="64" y="135"/>
                    <a:pt x="64" y="136"/>
                  </a:cubicBezTo>
                  <a:cubicBezTo>
                    <a:pt x="64" y="136"/>
                    <a:pt x="65" y="136"/>
                    <a:pt x="65" y="136"/>
                  </a:cubicBezTo>
                  <a:cubicBezTo>
                    <a:pt x="66" y="136"/>
                    <a:pt x="67" y="136"/>
                    <a:pt x="67" y="136"/>
                  </a:cubicBezTo>
                  <a:cubicBezTo>
                    <a:pt x="67" y="135"/>
                    <a:pt x="68" y="135"/>
                    <a:pt x="68" y="134"/>
                  </a:cubicBezTo>
                  <a:cubicBezTo>
                    <a:pt x="68" y="134"/>
                    <a:pt x="68" y="130"/>
                    <a:pt x="69" y="127"/>
                  </a:cubicBezTo>
                  <a:cubicBezTo>
                    <a:pt x="70" y="127"/>
                    <a:pt x="72" y="127"/>
                    <a:pt x="73" y="127"/>
                  </a:cubicBezTo>
                  <a:cubicBezTo>
                    <a:pt x="74" y="130"/>
                    <a:pt x="74" y="133"/>
                    <a:pt x="75" y="134"/>
                  </a:cubicBezTo>
                  <a:cubicBezTo>
                    <a:pt x="75" y="135"/>
                    <a:pt x="75" y="135"/>
                    <a:pt x="76" y="135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8" y="136"/>
                    <a:pt x="78" y="135"/>
                    <a:pt x="79" y="135"/>
                  </a:cubicBezTo>
                  <a:cubicBezTo>
                    <a:pt x="79" y="135"/>
                    <a:pt x="79" y="134"/>
                    <a:pt x="79" y="133"/>
                  </a:cubicBezTo>
                  <a:cubicBezTo>
                    <a:pt x="79" y="133"/>
                    <a:pt x="79" y="129"/>
                    <a:pt x="79" y="126"/>
                  </a:cubicBezTo>
                  <a:cubicBezTo>
                    <a:pt x="81" y="126"/>
                    <a:pt x="82" y="126"/>
                    <a:pt x="83" y="125"/>
                  </a:cubicBezTo>
                  <a:cubicBezTo>
                    <a:pt x="84" y="128"/>
                    <a:pt x="86" y="131"/>
                    <a:pt x="86" y="132"/>
                  </a:cubicBezTo>
                  <a:cubicBezTo>
                    <a:pt x="86" y="132"/>
                    <a:pt x="87" y="133"/>
                    <a:pt x="87" y="133"/>
                  </a:cubicBezTo>
                  <a:cubicBezTo>
                    <a:pt x="88" y="133"/>
                    <a:pt x="88" y="133"/>
                    <a:pt x="89" y="133"/>
                  </a:cubicBezTo>
                  <a:cubicBezTo>
                    <a:pt x="89" y="133"/>
                    <a:pt x="90" y="133"/>
                    <a:pt x="90" y="132"/>
                  </a:cubicBezTo>
                  <a:cubicBezTo>
                    <a:pt x="90" y="132"/>
                    <a:pt x="91" y="131"/>
                    <a:pt x="90" y="131"/>
                  </a:cubicBezTo>
                  <a:cubicBezTo>
                    <a:pt x="90" y="130"/>
                    <a:pt x="90" y="127"/>
                    <a:pt x="89" y="124"/>
                  </a:cubicBezTo>
                  <a:cubicBezTo>
                    <a:pt x="90" y="123"/>
                    <a:pt x="92" y="123"/>
                    <a:pt x="93" y="122"/>
                  </a:cubicBezTo>
                  <a:cubicBezTo>
                    <a:pt x="95" y="125"/>
                    <a:pt x="96" y="127"/>
                    <a:pt x="97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15"/>
            <p:cNvSpPr>
              <a:spLocks noEditPoints="1"/>
            </p:cNvSpPr>
            <p:nvPr/>
          </p:nvSpPr>
          <p:spPr bwMode="auto">
            <a:xfrm>
              <a:off x="206904" y="1788585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1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2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7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3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3 w 282"/>
                <a:gd name="T47" fmla="*/ 48 h 283"/>
                <a:gd name="T48" fmla="*/ 112 w 282"/>
                <a:gd name="T49" fmla="*/ 52 h 283"/>
                <a:gd name="T50" fmla="*/ 89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7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1 h 283"/>
                <a:gd name="T98" fmla="*/ 117 w 282"/>
                <a:gd name="T99" fmla="*/ 280 h 283"/>
                <a:gd name="T100" fmla="*/ 125 w 282"/>
                <a:gd name="T101" fmla="*/ 271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2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1" y="245"/>
                  </a:cubicBezTo>
                  <a:cubicBezTo>
                    <a:pt x="220" y="241"/>
                    <a:pt x="212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1" y="187"/>
                    <a:pt x="258" y="189"/>
                    <a:pt x="262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1"/>
                    <a:pt x="281" y="177"/>
                  </a:cubicBezTo>
                  <a:cubicBezTo>
                    <a:pt x="282" y="173"/>
                    <a:pt x="281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3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7" y="79"/>
                  </a:cubicBezTo>
                  <a:cubicBezTo>
                    <a:pt x="268" y="75"/>
                    <a:pt x="267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0" y="62"/>
                    <a:pt x="225" y="69"/>
                    <a:pt x="209" y="77"/>
                  </a:cubicBezTo>
                  <a:cubicBezTo>
                    <a:pt x="201" y="69"/>
                    <a:pt x="193" y="63"/>
                    <a:pt x="183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4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1" y="4"/>
                    <a:pt x="158" y="7"/>
                    <a:pt x="157" y="11"/>
                  </a:cubicBezTo>
                  <a:cubicBezTo>
                    <a:pt x="155" y="15"/>
                    <a:pt x="150" y="31"/>
                    <a:pt x="143" y="48"/>
                  </a:cubicBezTo>
                  <a:cubicBezTo>
                    <a:pt x="133" y="48"/>
                    <a:pt x="123" y="49"/>
                    <a:pt x="112" y="52"/>
                  </a:cubicBezTo>
                  <a:cubicBezTo>
                    <a:pt x="102" y="38"/>
                    <a:pt x="92" y="24"/>
                    <a:pt x="89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8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7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7" y="149"/>
                    <a:pt x="49" y="159"/>
                    <a:pt x="52" y="170"/>
                  </a:cubicBezTo>
                  <a:cubicBezTo>
                    <a:pt x="37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3" y="207"/>
                    <a:pt x="14" y="211"/>
                    <a:pt x="16" y="215"/>
                  </a:cubicBezTo>
                  <a:cubicBezTo>
                    <a:pt x="18" y="219"/>
                    <a:pt x="22" y="221"/>
                    <a:pt x="26" y="222"/>
                  </a:cubicBezTo>
                  <a:cubicBezTo>
                    <a:pt x="29" y="224"/>
                    <a:pt x="34" y="224"/>
                    <a:pt x="37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1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5"/>
                    <a:pt x="125" y="271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8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6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8" y="196"/>
                    <a:pt x="93" y="170"/>
                  </a:cubicBezTo>
                  <a:cubicBezTo>
                    <a:pt x="77" y="143"/>
                    <a:pt x="86" y="109"/>
                    <a:pt x="112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5" y="174"/>
                    <a:pt x="169" y="1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16"/>
            <p:cNvSpPr>
              <a:spLocks noEditPoints="1"/>
            </p:cNvSpPr>
            <p:nvPr/>
          </p:nvSpPr>
          <p:spPr bwMode="auto">
            <a:xfrm>
              <a:off x="1104372" y="1289051"/>
              <a:ext cx="503767" cy="503767"/>
            </a:xfrm>
            <a:custGeom>
              <a:avLst/>
              <a:gdLst>
                <a:gd name="T0" fmla="*/ 105 w 107"/>
                <a:gd name="T1" fmla="*/ 52 h 107"/>
                <a:gd name="T2" fmla="*/ 106 w 107"/>
                <a:gd name="T3" fmla="*/ 44 h 107"/>
                <a:gd name="T4" fmla="*/ 103 w 107"/>
                <a:gd name="T5" fmla="*/ 37 h 107"/>
                <a:gd name="T6" fmla="*/ 96 w 107"/>
                <a:gd name="T7" fmla="*/ 35 h 107"/>
                <a:gd name="T8" fmla="*/ 99 w 107"/>
                <a:gd name="T9" fmla="*/ 26 h 107"/>
                <a:gd name="T10" fmla="*/ 95 w 107"/>
                <a:gd name="T11" fmla="*/ 20 h 107"/>
                <a:gd name="T12" fmla="*/ 85 w 107"/>
                <a:gd name="T13" fmla="*/ 19 h 107"/>
                <a:gd name="T14" fmla="*/ 86 w 107"/>
                <a:gd name="T15" fmla="*/ 12 h 107"/>
                <a:gd name="T16" fmla="*/ 80 w 107"/>
                <a:gd name="T17" fmla="*/ 7 h 107"/>
                <a:gd name="T18" fmla="*/ 73 w 107"/>
                <a:gd name="T19" fmla="*/ 5 h 107"/>
                <a:gd name="T20" fmla="*/ 67 w 107"/>
                <a:gd name="T21" fmla="*/ 9 h 107"/>
                <a:gd name="T22" fmla="*/ 62 w 107"/>
                <a:gd name="T23" fmla="*/ 1 h 107"/>
                <a:gd name="T24" fmla="*/ 55 w 107"/>
                <a:gd name="T25" fmla="*/ 0 h 107"/>
                <a:gd name="T26" fmla="*/ 48 w 107"/>
                <a:gd name="T27" fmla="*/ 7 h 107"/>
                <a:gd name="T28" fmla="*/ 43 w 107"/>
                <a:gd name="T29" fmla="*/ 3 h 107"/>
                <a:gd name="T30" fmla="*/ 35 w 107"/>
                <a:gd name="T31" fmla="*/ 3 h 107"/>
                <a:gd name="T32" fmla="*/ 29 w 107"/>
                <a:gd name="T33" fmla="*/ 7 h 107"/>
                <a:gd name="T34" fmla="*/ 28 w 107"/>
                <a:gd name="T35" fmla="*/ 14 h 107"/>
                <a:gd name="T36" fmla="*/ 19 w 107"/>
                <a:gd name="T37" fmla="*/ 14 h 107"/>
                <a:gd name="T38" fmla="*/ 14 w 107"/>
                <a:gd name="T39" fmla="*/ 18 h 107"/>
                <a:gd name="T40" fmla="*/ 15 w 107"/>
                <a:gd name="T41" fmla="*/ 28 h 107"/>
                <a:gd name="T42" fmla="*/ 8 w 107"/>
                <a:gd name="T43" fmla="*/ 29 h 107"/>
                <a:gd name="T44" fmla="*/ 3 w 107"/>
                <a:gd name="T45" fmla="*/ 35 h 107"/>
                <a:gd name="T46" fmla="*/ 3 w 107"/>
                <a:gd name="T47" fmla="*/ 43 h 107"/>
                <a:gd name="T48" fmla="*/ 7 w 107"/>
                <a:gd name="T49" fmla="*/ 48 h 107"/>
                <a:gd name="T50" fmla="*/ 1 w 107"/>
                <a:gd name="T51" fmla="*/ 55 h 107"/>
                <a:gd name="T52" fmla="*/ 1 w 107"/>
                <a:gd name="T53" fmla="*/ 61 h 107"/>
                <a:gd name="T54" fmla="*/ 9 w 107"/>
                <a:gd name="T55" fmla="*/ 67 h 107"/>
                <a:gd name="T56" fmla="*/ 5 w 107"/>
                <a:gd name="T57" fmla="*/ 73 h 107"/>
                <a:gd name="T58" fmla="*/ 7 w 107"/>
                <a:gd name="T59" fmla="*/ 80 h 107"/>
                <a:gd name="T60" fmla="*/ 13 w 107"/>
                <a:gd name="T61" fmla="*/ 85 h 107"/>
                <a:gd name="T62" fmla="*/ 20 w 107"/>
                <a:gd name="T63" fmla="*/ 85 h 107"/>
                <a:gd name="T64" fmla="*/ 20 w 107"/>
                <a:gd name="T65" fmla="*/ 95 h 107"/>
                <a:gd name="T66" fmla="*/ 26 w 107"/>
                <a:gd name="T67" fmla="*/ 99 h 107"/>
                <a:gd name="T68" fmla="*/ 36 w 107"/>
                <a:gd name="T69" fmla="*/ 96 h 107"/>
                <a:gd name="T70" fmla="*/ 38 w 107"/>
                <a:gd name="T71" fmla="*/ 103 h 107"/>
                <a:gd name="T72" fmla="*/ 44 w 107"/>
                <a:gd name="T73" fmla="*/ 106 h 107"/>
                <a:gd name="T74" fmla="*/ 52 w 107"/>
                <a:gd name="T75" fmla="*/ 105 h 107"/>
                <a:gd name="T76" fmla="*/ 56 w 107"/>
                <a:gd name="T77" fmla="*/ 100 h 107"/>
                <a:gd name="T78" fmla="*/ 64 w 107"/>
                <a:gd name="T79" fmla="*/ 106 h 107"/>
                <a:gd name="T80" fmla="*/ 71 w 107"/>
                <a:gd name="T81" fmla="*/ 104 h 107"/>
                <a:gd name="T82" fmla="*/ 75 w 107"/>
                <a:gd name="T83" fmla="*/ 95 h 107"/>
                <a:gd name="T84" fmla="*/ 81 w 107"/>
                <a:gd name="T85" fmla="*/ 97 h 107"/>
                <a:gd name="T86" fmla="*/ 88 w 107"/>
                <a:gd name="T87" fmla="*/ 94 h 107"/>
                <a:gd name="T88" fmla="*/ 92 w 107"/>
                <a:gd name="T89" fmla="*/ 88 h 107"/>
                <a:gd name="T90" fmla="*/ 91 w 107"/>
                <a:gd name="T91" fmla="*/ 82 h 107"/>
                <a:gd name="T92" fmla="*/ 100 w 107"/>
                <a:gd name="T93" fmla="*/ 79 h 107"/>
                <a:gd name="T94" fmla="*/ 103 w 107"/>
                <a:gd name="T95" fmla="*/ 73 h 107"/>
                <a:gd name="T96" fmla="*/ 99 w 107"/>
                <a:gd name="T97" fmla="*/ 64 h 107"/>
                <a:gd name="T98" fmla="*/ 105 w 107"/>
                <a:gd name="T99" fmla="*/ 61 h 107"/>
                <a:gd name="T100" fmla="*/ 53 w 107"/>
                <a:gd name="T101" fmla="*/ 96 h 107"/>
                <a:gd name="T102" fmla="*/ 39 w 107"/>
                <a:gd name="T103" fmla="*/ 93 h 107"/>
                <a:gd name="T104" fmla="*/ 27 w 107"/>
                <a:gd name="T105" fmla="*/ 8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7" h="107">
                  <a:moveTo>
                    <a:pt x="105" y="55"/>
                  </a:moveTo>
                  <a:cubicBezTo>
                    <a:pt x="106" y="55"/>
                    <a:pt x="106" y="55"/>
                    <a:pt x="107" y="55"/>
                  </a:cubicBezTo>
                  <a:cubicBezTo>
                    <a:pt x="107" y="54"/>
                    <a:pt x="107" y="54"/>
                    <a:pt x="107" y="53"/>
                  </a:cubicBezTo>
                  <a:cubicBezTo>
                    <a:pt x="107" y="53"/>
                    <a:pt x="107" y="52"/>
                    <a:pt x="107" y="52"/>
                  </a:cubicBezTo>
                  <a:cubicBezTo>
                    <a:pt x="106" y="52"/>
                    <a:pt x="106" y="52"/>
                    <a:pt x="105" y="52"/>
                  </a:cubicBezTo>
                  <a:cubicBezTo>
                    <a:pt x="105" y="51"/>
                    <a:pt x="102" y="51"/>
                    <a:pt x="100" y="51"/>
                  </a:cubicBezTo>
                  <a:cubicBezTo>
                    <a:pt x="100" y="50"/>
                    <a:pt x="100" y="49"/>
                    <a:pt x="100" y="48"/>
                  </a:cubicBezTo>
                  <a:cubicBezTo>
                    <a:pt x="102" y="47"/>
                    <a:pt x="105" y="46"/>
                    <a:pt x="105" y="46"/>
                  </a:cubicBezTo>
                  <a:cubicBezTo>
                    <a:pt x="105" y="46"/>
                    <a:pt x="106" y="46"/>
                    <a:pt x="106" y="45"/>
                  </a:cubicBezTo>
                  <a:cubicBezTo>
                    <a:pt x="106" y="45"/>
                    <a:pt x="106" y="44"/>
                    <a:pt x="106" y="44"/>
                  </a:cubicBezTo>
                  <a:cubicBezTo>
                    <a:pt x="106" y="44"/>
                    <a:pt x="106" y="43"/>
                    <a:pt x="106" y="43"/>
                  </a:cubicBezTo>
                  <a:cubicBezTo>
                    <a:pt x="105" y="43"/>
                    <a:pt x="105" y="42"/>
                    <a:pt x="104" y="43"/>
                  </a:cubicBezTo>
                  <a:cubicBezTo>
                    <a:pt x="104" y="43"/>
                    <a:pt x="101" y="43"/>
                    <a:pt x="99" y="43"/>
                  </a:cubicBezTo>
                  <a:cubicBezTo>
                    <a:pt x="99" y="42"/>
                    <a:pt x="98" y="41"/>
                    <a:pt x="98" y="40"/>
                  </a:cubicBezTo>
                  <a:cubicBezTo>
                    <a:pt x="100" y="39"/>
                    <a:pt x="103" y="38"/>
                    <a:pt x="103" y="37"/>
                  </a:cubicBezTo>
                  <a:cubicBezTo>
                    <a:pt x="103" y="37"/>
                    <a:pt x="104" y="37"/>
                    <a:pt x="104" y="36"/>
                  </a:cubicBezTo>
                  <a:cubicBezTo>
                    <a:pt x="104" y="36"/>
                    <a:pt x="104" y="35"/>
                    <a:pt x="104" y="35"/>
                  </a:cubicBezTo>
                  <a:cubicBezTo>
                    <a:pt x="104" y="35"/>
                    <a:pt x="103" y="34"/>
                    <a:pt x="103" y="34"/>
                  </a:cubicBezTo>
                  <a:cubicBezTo>
                    <a:pt x="103" y="34"/>
                    <a:pt x="102" y="34"/>
                    <a:pt x="102" y="34"/>
                  </a:cubicBezTo>
                  <a:cubicBezTo>
                    <a:pt x="101" y="34"/>
                    <a:pt x="99" y="35"/>
                    <a:pt x="96" y="35"/>
                  </a:cubicBezTo>
                  <a:cubicBezTo>
                    <a:pt x="96" y="34"/>
                    <a:pt x="96" y="33"/>
                    <a:pt x="95" y="32"/>
                  </a:cubicBezTo>
                  <a:cubicBezTo>
                    <a:pt x="97" y="31"/>
                    <a:pt x="99" y="29"/>
                    <a:pt x="99" y="29"/>
                  </a:cubicBezTo>
                  <a:cubicBezTo>
                    <a:pt x="100" y="29"/>
                    <a:pt x="100" y="28"/>
                    <a:pt x="100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99" y="26"/>
                    <a:pt x="99" y="26"/>
                  </a:cubicBezTo>
                  <a:cubicBezTo>
                    <a:pt x="99" y="26"/>
                    <a:pt x="98" y="26"/>
                    <a:pt x="98" y="26"/>
                  </a:cubicBezTo>
                  <a:cubicBezTo>
                    <a:pt x="97" y="26"/>
                    <a:pt x="95" y="27"/>
                    <a:pt x="93" y="28"/>
                  </a:cubicBezTo>
                  <a:cubicBezTo>
                    <a:pt x="92" y="27"/>
                    <a:pt x="91" y="26"/>
                    <a:pt x="91" y="25"/>
                  </a:cubicBezTo>
                  <a:cubicBezTo>
                    <a:pt x="92" y="24"/>
                    <a:pt x="94" y="22"/>
                    <a:pt x="95" y="21"/>
                  </a:cubicBezTo>
                  <a:cubicBezTo>
                    <a:pt x="95" y="21"/>
                    <a:pt x="95" y="21"/>
                    <a:pt x="95" y="20"/>
                  </a:cubicBezTo>
                  <a:cubicBezTo>
                    <a:pt x="95" y="20"/>
                    <a:pt x="95" y="19"/>
                    <a:pt x="95" y="19"/>
                  </a:cubicBezTo>
                  <a:cubicBezTo>
                    <a:pt x="94" y="19"/>
                    <a:pt x="94" y="18"/>
                    <a:pt x="93" y="18"/>
                  </a:cubicBezTo>
                  <a:cubicBezTo>
                    <a:pt x="93" y="18"/>
                    <a:pt x="93" y="18"/>
                    <a:pt x="92" y="19"/>
                  </a:cubicBezTo>
                  <a:cubicBezTo>
                    <a:pt x="92" y="19"/>
                    <a:pt x="90" y="20"/>
                    <a:pt x="88" y="22"/>
                  </a:cubicBezTo>
                  <a:cubicBezTo>
                    <a:pt x="87" y="21"/>
                    <a:pt x="86" y="20"/>
                    <a:pt x="85" y="19"/>
                  </a:cubicBezTo>
                  <a:cubicBezTo>
                    <a:pt x="87" y="17"/>
                    <a:pt x="88" y="15"/>
                    <a:pt x="88" y="15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3"/>
                    <a:pt x="88" y="13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5" y="13"/>
                    <a:pt x="83" y="15"/>
                    <a:pt x="82" y="16"/>
                  </a:cubicBezTo>
                  <a:cubicBezTo>
                    <a:pt x="81" y="16"/>
                    <a:pt x="80" y="15"/>
                    <a:pt x="79" y="14"/>
                  </a:cubicBezTo>
                  <a:cubicBezTo>
                    <a:pt x="80" y="12"/>
                    <a:pt x="81" y="10"/>
                    <a:pt x="81" y="9"/>
                  </a:cubicBezTo>
                  <a:cubicBezTo>
                    <a:pt x="81" y="9"/>
                    <a:pt x="81" y="8"/>
                    <a:pt x="81" y="8"/>
                  </a:cubicBezTo>
                  <a:cubicBezTo>
                    <a:pt x="81" y="8"/>
                    <a:pt x="81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8" y="7"/>
                    <a:pt x="78" y="7"/>
                  </a:cubicBezTo>
                  <a:cubicBezTo>
                    <a:pt x="78" y="8"/>
                    <a:pt x="76" y="10"/>
                    <a:pt x="75" y="12"/>
                  </a:cubicBezTo>
                  <a:cubicBezTo>
                    <a:pt x="74" y="11"/>
                    <a:pt x="73" y="11"/>
                    <a:pt x="72" y="10"/>
                  </a:cubicBezTo>
                  <a:cubicBezTo>
                    <a:pt x="72" y="8"/>
                    <a:pt x="73" y="6"/>
                    <a:pt x="73" y="5"/>
                  </a:cubicBezTo>
                  <a:cubicBezTo>
                    <a:pt x="73" y="5"/>
                    <a:pt x="73" y="4"/>
                    <a:pt x="73" y="4"/>
                  </a:cubicBezTo>
                  <a:cubicBezTo>
                    <a:pt x="73" y="3"/>
                    <a:pt x="72" y="3"/>
                    <a:pt x="72" y="3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0" y="3"/>
                    <a:pt x="70" y="3"/>
                    <a:pt x="70" y="4"/>
                  </a:cubicBezTo>
                  <a:cubicBezTo>
                    <a:pt x="69" y="4"/>
                    <a:pt x="68" y="7"/>
                    <a:pt x="67" y="9"/>
                  </a:cubicBezTo>
                  <a:cubicBezTo>
                    <a:pt x="66" y="8"/>
                    <a:pt x="65" y="8"/>
                    <a:pt x="64" y="8"/>
                  </a:cubicBezTo>
                  <a:cubicBezTo>
                    <a:pt x="64" y="6"/>
                    <a:pt x="64" y="3"/>
                    <a:pt x="64" y="3"/>
                  </a:cubicBezTo>
                  <a:cubicBezTo>
                    <a:pt x="64" y="2"/>
                    <a:pt x="64" y="2"/>
                    <a:pt x="64" y="1"/>
                  </a:cubicBezTo>
                  <a:cubicBezTo>
                    <a:pt x="64" y="1"/>
                    <a:pt x="63" y="1"/>
                    <a:pt x="63" y="1"/>
                  </a:cubicBezTo>
                  <a:cubicBezTo>
                    <a:pt x="62" y="0"/>
                    <a:pt x="62" y="1"/>
                    <a:pt x="62" y="1"/>
                  </a:cubicBezTo>
                  <a:cubicBezTo>
                    <a:pt x="61" y="1"/>
                    <a:pt x="61" y="1"/>
                    <a:pt x="61" y="2"/>
                  </a:cubicBezTo>
                  <a:cubicBezTo>
                    <a:pt x="61" y="2"/>
                    <a:pt x="60" y="5"/>
                    <a:pt x="59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6" y="4"/>
                    <a:pt x="56" y="2"/>
                    <a:pt x="55" y="1"/>
                  </a:cubicBezTo>
                  <a:cubicBezTo>
                    <a:pt x="55" y="1"/>
                    <a:pt x="55" y="0"/>
                    <a:pt x="55" y="0"/>
                  </a:cubicBezTo>
                  <a:cubicBezTo>
                    <a:pt x="55" y="0"/>
                    <a:pt x="54" y="0"/>
                    <a:pt x="54" y="0"/>
                  </a:cubicBezTo>
                  <a:cubicBezTo>
                    <a:pt x="53" y="0"/>
                    <a:pt x="53" y="0"/>
                    <a:pt x="52" y="0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2" y="2"/>
                    <a:pt x="51" y="4"/>
                    <a:pt x="51" y="7"/>
                  </a:cubicBezTo>
                  <a:cubicBezTo>
                    <a:pt x="50" y="7"/>
                    <a:pt x="49" y="7"/>
                    <a:pt x="48" y="7"/>
                  </a:cubicBezTo>
                  <a:cubicBezTo>
                    <a:pt x="47" y="5"/>
                    <a:pt x="47" y="2"/>
                    <a:pt x="46" y="2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0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3" y="2"/>
                    <a:pt x="43" y="2"/>
                    <a:pt x="43" y="3"/>
                  </a:cubicBezTo>
                  <a:cubicBezTo>
                    <a:pt x="43" y="3"/>
                    <a:pt x="43" y="6"/>
                    <a:pt x="43" y="8"/>
                  </a:cubicBezTo>
                  <a:cubicBezTo>
                    <a:pt x="42" y="8"/>
                    <a:pt x="41" y="8"/>
                    <a:pt x="40" y="9"/>
                  </a:cubicBezTo>
                  <a:cubicBezTo>
                    <a:pt x="39" y="7"/>
                    <a:pt x="38" y="4"/>
                    <a:pt x="38" y="4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5" y="3"/>
                  </a:cubicBezTo>
                  <a:cubicBezTo>
                    <a:pt x="35" y="3"/>
                    <a:pt x="35" y="3"/>
                    <a:pt x="34" y="4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6"/>
                    <a:pt x="35" y="8"/>
                    <a:pt x="36" y="10"/>
                  </a:cubicBezTo>
                  <a:cubicBezTo>
                    <a:pt x="35" y="11"/>
                    <a:pt x="33" y="11"/>
                    <a:pt x="32" y="12"/>
                  </a:cubicBezTo>
                  <a:cubicBezTo>
                    <a:pt x="31" y="10"/>
                    <a:pt x="30" y="8"/>
                    <a:pt x="29" y="7"/>
                  </a:cubicBezTo>
                  <a:cubicBezTo>
                    <a:pt x="29" y="7"/>
                    <a:pt x="29" y="7"/>
                    <a:pt x="28" y="7"/>
                  </a:cubicBezTo>
                  <a:cubicBezTo>
                    <a:pt x="28" y="7"/>
                    <a:pt x="27" y="7"/>
                    <a:pt x="27" y="7"/>
                  </a:cubicBezTo>
                  <a:cubicBezTo>
                    <a:pt x="27" y="7"/>
                    <a:pt x="26" y="8"/>
                    <a:pt x="26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7" y="12"/>
                    <a:pt x="28" y="14"/>
                  </a:cubicBezTo>
                  <a:cubicBezTo>
                    <a:pt x="27" y="15"/>
                    <a:pt x="27" y="16"/>
                    <a:pt x="26" y="16"/>
                  </a:cubicBezTo>
                  <a:cubicBezTo>
                    <a:pt x="24" y="15"/>
                    <a:pt x="22" y="13"/>
                    <a:pt x="22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ubicBezTo>
                    <a:pt x="19" y="15"/>
                    <a:pt x="21" y="17"/>
                    <a:pt x="22" y="19"/>
                  </a:cubicBezTo>
                  <a:cubicBezTo>
                    <a:pt x="21" y="20"/>
                    <a:pt x="20" y="21"/>
                    <a:pt x="20" y="22"/>
                  </a:cubicBezTo>
                  <a:cubicBezTo>
                    <a:pt x="18" y="20"/>
                    <a:pt x="16" y="19"/>
                    <a:pt x="15" y="19"/>
                  </a:cubicBezTo>
                  <a:cubicBezTo>
                    <a:pt x="15" y="18"/>
                    <a:pt x="14" y="18"/>
                    <a:pt x="14" y="18"/>
                  </a:cubicBezTo>
                  <a:cubicBezTo>
                    <a:pt x="13" y="18"/>
                    <a:pt x="13" y="19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2" y="21"/>
                    <a:pt x="12" y="21"/>
                    <a:pt x="13" y="21"/>
                  </a:cubicBezTo>
                  <a:cubicBezTo>
                    <a:pt x="13" y="22"/>
                    <a:pt x="15" y="24"/>
                    <a:pt x="17" y="25"/>
                  </a:cubicBezTo>
                  <a:cubicBezTo>
                    <a:pt x="16" y="26"/>
                    <a:pt x="15" y="27"/>
                    <a:pt x="15" y="28"/>
                  </a:cubicBezTo>
                  <a:cubicBezTo>
                    <a:pt x="12" y="27"/>
                    <a:pt x="10" y="26"/>
                    <a:pt x="10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8" y="26"/>
                    <a:pt x="8" y="26"/>
                    <a:pt x="7" y="27"/>
                  </a:cubicBezTo>
                  <a:cubicBezTo>
                    <a:pt x="7" y="27"/>
                    <a:pt x="7" y="27"/>
                    <a:pt x="7" y="28"/>
                  </a:cubicBezTo>
                  <a:cubicBezTo>
                    <a:pt x="7" y="28"/>
                    <a:pt x="7" y="29"/>
                    <a:pt x="8" y="29"/>
                  </a:cubicBezTo>
                  <a:cubicBezTo>
                    <a:pt x="8" y="29"/>
                    <a:pt x="10" y="31"/>
                    <a:pt x="12" y="32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9" y="35"/>
                    <a:pt x="6" y="34"/>
                    <a:pt x="5" y="34"/>
                  </a:cubicBezTo>
                  <a:cubicBezTo>
                    <a:pt x="5" y="34"/>
                    <a:pt x="5" y="34"/>
                    <a:pt x="4" y="34"/>
                  </a:cubicBezTo>
                  <a:cubicBezTo>
                    <a:pt x="4" y="34"/>
                    <a:pt x="4" y="35"/>
                    <a:pt x="3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5" y="38"/>
                    <a:pt x="7" y="39"/>
                    <a:pt x="9" y="40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6" y="43"/>
                    <a:pt x="3" y="43"/>
                    <a:pt x="3" y="43"/>
                  </a:cubicBezTo>
                  <a:cubicBezTo>
                    <a:pt x="2" y="42"/>
                    <a:pt x="2" y="43"/>
                    <a:pt x="2" y="43"/>
                  </a:cubicBezTo>
                  <a:cubicBezTo>
                    <a:pt x="1" y="43"/>
                    <a:pt x="1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6"/>
                    <a:pt x="2" y="46"/>
                    <a:pt x="2" y="46"/>
                  </a:cubicBezTo>
                  <a:cubicBezTo>
                    <a:pt x="3" y="46"/>
                    <a:pt x="5" y="47"/>
                    <a:pt x="7" y="48"/>
                  </a:cubicBezTo>
                  <a:cubicBezTo>
                    <a:pt x="7" y="49"/>
                    <a:pt x="7" y="50"/>
                    <a:pt x="7" y="51"/>
                  </a:cubicBezTo>
                  <a:cubicBezTo>
                    <a:pt x="5" y="51"/>
                    <a:pt x="2" y="51"/>
                    <a:pt x="2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2"/>
                    <a:pt x="0" y="53"/>
                    <a:pt x="0" y="53"/>
                  </a:cubicBezTo>
                  <a:cubicBezTo>
                    <a:pt x="0" y="54"/>
                    <a:pt x="0" y="54"/>
                    <a:pt x="1" y="55"/>
                  </a:cubicBezTo>
                  <a:cubicBezTo>
                    <a:pt x="1" y="55"/>
                    <a:pt x="1" y="55"/>
                    <a:pt x="2" y="55"/>
                  </a:cubicBezTo>
                  <a:cubicBezTo>
                    <a:pt x="2" y="55"/>
                    <a:pt x="5" y="55"/>
                    <a:pt x="7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5" y="60"/>
                    <a:pt x="3" y="60"/>
                    <a:pt x="2" y="61"/>
                  </a:cubicBezTo>
                  <a:cubicBezTo>
                    <a:pt x="2" y="61"/>
                    <a:pt x="1" y="61"/>
                    <a:pt x="1" y="61"/>
                  </a:cubicBezTo>
                  <a:cubicBezTo>
                    <a:pt x="1" y="62"/>
                    <a:pt x="1" y="62"/>
                    <a:pt x="1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2" y="64"/>
                    <a:pt x="3" y="64"/>
                  </a:cubicBezTo>
                  <a:cubicBezTo>
                    <a:pt x="3" y="64"/>
                    <a:pt x="6" y="64"/>
                    <a:pt x="8" y="64"/>
                  </a:cubicBezTo>
                  <a:cubicBezTo>
                    <a:pt x="9" y="65"/>
                    <a:pt x="9" y="66"/>
                    <a:pt x="9" y="67"/>
                  </a:cubicBezTo>
                  <a:cubicBezTo>
                    <a:pt x="7" y="68"/>
                    <a:pt x="5" y="69"/>
                    <a:pt x="4" y="69"/>
                  </a:cubicBezTo>
                  <a:cubicBezTo>
                    <a:pt x="4" y="70"/>
                    <a:pt x="4" y="70"/>
                    <a:pt x="3" y="70"/>
                  </a:cubicBezTo>
                  <a:cubicBezTo>
                    <a:pt x="3" y="71"/>
                    <a:pt x="3" y="71"/>
                    <a:pt x="3" y="72"/>
                  </a:cubicBezTo>
                  <a:cubicBezTo>
                    <a:pt x="4" y="72"/>
                    <a:pt x="4" y="72"/>
                    <a:pt x="4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9" y="72"/>
                    <a:pt x="11" y="71"/>
                  </a:cubicBezTo>
                  <a:cubicBezTo>
                    <a:pt x="11" y="73"/>
                    <a:pt x="12" y="74"/>
                    <a:pt x="12" y="75"/>
                  </a:cubicBezTo>
                  <a:cubicBezTo>
                    <a:pt x="10" y="76"/>
                    <a:pt x="8" y="77"/>
                    <a:pt x="8" y="78"/>
                  </a:cubicBezTo>
                  <a:cubicBezTo>
                    <a:pt x="7" y="78"/>
                    <a:pt x="7" y="78"/>
                    <a:pt x="7" y="79"/>
                  </a:cubicBezTo>
                  <a:cubicBezTo>
                    <a:pt x="7" y="79"/>
                    <a:pt x="7" y="80"/>
                    <a:pt x="7" y="80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9" y="81"/>
                    <a:pt x="9" y="81"/>
                    <a:pt x="10" y="81"/>
                  </a:cubicBezTo>
                  <a:cubicBezTo>
                    <a:pt x="10" y="81"/>
                    <a:pt x="12" y="80"/>
                    <a:pt x="15" y="79"/>
                  </a:cubicBezTo>
                  <a:cubicBezTo>
                    <a:pt x="15" y="80"/>
                    <a:pt x="16" y="81"/>
                    <a:pt x="17" y="82"/>
                  </a:cubicBezTo>
                  <a:cubicBezTo>
                    <a:pt x="15" y="83"/>
                    <a:pt x="13" y="85"/>
                    <a:pt x="13" y="85"/>
                  </a:cubicBezTo>
                  <a:cubicBezTo>
                    <a:pt x="12" y="86"/>
                    <a:pt x="12" y="86"/>
                    <a:pt x="12" y="87"/>
                  </a:cubicBezTo>
                  <a:cubicBezTo>
                    <a:pt x="12" y="87"/>
                    <a:pt x="12" y="87"/>
                    <a:pt x="13" y="88"/>
                  </a:cubicBezTo>
                  <a:cubicBezTo>
                    <a:pt x="13" y="88"/>
                    <a:pt x="13" y="88"/>
                    <a:pt x="14" y="88"/>
                  </a:cubicBezTo>
                  <a:cubicBezTo>
                    <a:pt x="14" y="88"/>
                    <a:pt x="15" y="88"/>
                    <a:pt x="15" y="88"/>
                  </a:cubicBezTo>
                  <a:cubicBezTo>
                    <a:pt x="16" y="88"/>
                    <a:pt x="18" y="86"/>
                    <a:pt x="20" y="85"/>
                  </a:cubicBezTo>
                  <a:cubicBezTo>
                    <a:pt x="20" y="86"/>
                    <a:pt x="21" y="87"/>
                    <a:pt x="22" y="87"/>
                  </a:cubicBezTo>
                  <a:cubicBezTo>
                    <a:pt x="21" y="89"/>
                    <a:pt x="19" y="92"/>
                    <a:pt x="19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4"/>
                    <a:pt x="19" y="94"/>
                    <a:pt x="19" y="94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21" y="95"/>
                    <a:pt x="21" y="95"/>
                    <a:pt x="22" y="94"/>
                  </a:cubicBezTo>
                  <a:cubicBezTo>
                    <a:pt x="22" y="94"/>
                    <a:pt x="24" y="92"/>
                    <a:pt x="26" y="91"/>
                  </a:cubicBezTo>
                  <a:cubicBezTo>
                    <a:pt x="27" y="91"/>
                    <a:pt x="27" y="92"/>
                    <a:pt x="28" y="92"/>
                  </a:cubicBezTo>
                  <a:cubicBezTo>
                    <a:pt x="27" y="95"/>
                    <a:pt x="26" y="97"/>
                    <a:pt x="26" y="97"/>
                  </a:cubicBezTo>
                  <a:cubicBezTo>
                    <a:pt x="26" y="98"/>
                    <a:pt x="26" y="98"/>
                    <a:pt x="26" y="99"/>
                  </a:cubicBezTo>
                  <a:cubicBezTo>
                    <a:pt x="26" y="99"/>
                    <a:pt x="27" y="100"/>
                    <a:pt x="27" y="100"/>
                  </a:cubicBezTo>
                  <a:cubicBezTo>
                    <a:pt x="27" y="100"/>
                    <a:pt x="28" y="100"/>
                    <a:pt x="28" y="100"/>
                  </a:cubicBezTo>
                  <a:cubicBezTo>
                    <a:pt x="29" y="100"/>
                    <a:pt x="29" y="100"/>
                    <a:pt x="29" y="99"/>
                  </a:cubicBezTo>
                  <a:cubicBezTo>
                    <a:pt x="30" y="99"/>
                    <a:pt x="31" y="97"/>
                    <a:pt x="32" y="95"/>
                  </a:cubicBezTo>
                  <a:cubicBezTo>
                    <a:pt x="33" y="95"/>
                    <a:pt x="35" y="96"/>
                    <a:pt x="36" y="96"/>
                  </a:cubicBezTo>
                  <a:cubicBezTo>
                    <a:pt x="35" y="99"/>
                    <a:pt x="34" y="101"/>
                    <a:pt x="34" y="102"/>
                  </a:cubicBezTo>
                  <a:cubicBezTo>
                    <a:pt x="34" y="102"/>
                    <a:pt x="34" y="102"/>
                    <a:pt x="34" y="103"/>
                  </a:cubicBezTo>
                  <a:cubicBezTo>
                    <a:pt x="35" y="103"/>
                    <a:pt x="35" y="104"/>
                    <a:pt x="35" y="104"/>
                  </a:cubicBezTo>
                  <a:cubicBezTo>
                    <a:pt x="36" y="104"/>
                    <a:pt x="36" y="104"/>
                    <a:pt x="37" y="104"/>
                  </a:cubicBezTo>
                  <a:cubicBezTo>
                    <a:pt x="37" y="104"/>
                    <a:pt x="37" y="103"/>
                    <a:pt x="38" y="103"/>
                  </a:cubicBezTo>
                  <a:cubicBezTo>
                    <a:pt x="38" y="102"/>
                    <a:pt x="39" y="100"/>
                    <a:pt x="40" y="98"/>
                  </a:cubicBezTo>
                  <a:cubicBezTo>
                    <a:pt x="41" y="98"/>
                    <a:pt x="42" y="99"/>
                    <a:pt x="43" y="99"/>
                  </a:cubicBezTo>
                  <a:cubicBezTo>
                    <a:pt x="43" y="101"/>
                    <a:pt x="43" y="104"/>
                    <a:pt x="43" y="104"/>
                  </a:cubicBezTo>
                  <a:cubicBezTo>
                    <a:pt x="43" y="105"/>
                    <a:pt x="43" y="105"/>
                    <a:pt x="43" y="106"/>
                  </a:cubicBezTo>
                  <a:cubicBezTo>
                    <a:pt x="43" y="106"/>
                    <a:pt x="44" y="106"/>
                    <a:pt x="44" y="106"/>
                  </a:cubicBezTo>
                  <a:cubicBezTo>
                    <a:pt x="45" y="106"/>
                    <a:pt x="45" y="106"/>
                    <a:pt x="46" y="106"/>
                  </a:cubicBezTo>
                  <a:cubicBezTo>
                    <a:pt x="46" y="106"/>
                    <a:pt x="46" y="105"/>
                    <a:pt x="46" y="105"/>
                  </a:cubicBezTo>
                  <a:cubicBezTo>
                    <a:pt x="47" y="104"/>
                    <a:pt x="47" y="102"/>
                    <a:pt x="48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51" y="102"/>
                    <a:pt x="52" y="105"/>
                    <a:pt x="52" y="105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3" y="107"/>
                    <a:pt x="53" y="107"/>
                    <a:pt x="54" y="107"/>
                  </a:cubicBezTo>
                  <a:cubicBezTo>
                    <a:pt x="54" y="107"/>
                    <a:pt x="55" y="107"/>
                    <a:pt x="55" y="106"/>
                  </a:cubicBezTo>
                  <a:cubicBezTo>
                    <a:pt x="55" y="106"/>
                    <a:pt x="55" y="106"/>
                    <a:pt x="55" y="105"/>
                  </a:cubicBezTo>
                  <a:cubicBezTo>
                    <a:pt x="56" y="105"/>
                    <a:pt x="56" y="102"/>
                    <a:pt x="56" y="100"/>
                  </a:cubicBezTo>
                  <a:cubicBezTo>
                    <a:pt x="57" y="100"/>
                    <a:pt x="58" y="100"/>
                    <a:pt x="59" y="100"/>
                  </a:cubicBezTo>
                  <a:cubicBezTo>
                    <a:pt x="60" y="102"/>
                    <a:pt x="61" y="104"/>
                    <a:pt x="61" y="105"/>
                  </a:cubicBezTo>
                  <a:cubicBezTo>
                    <a:pt x="61" y="105"/>
                    <a:pt x="61" y="106"/>
                    <a:pt x="62" y="106"/>
                  </a:cubicBezTo>
                  <a:cubicBezTo>
                    <a:pt x="62" y="106"/>
                    <a:pt x="62" y="106"/>
                    <a:pt x="63" y="106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5"/>
                    <a:pt x="64" y="105"/>
                    <a:pt x="64" y="104"/>
                  </a:cubicBezTo>
                  <a:cubicBezTo>
                    <a:pt x="64" y="104"/>
                    <a:pt x="64" y="101"/>
                    <a:pt x="64" y="99"/>
                  </a:cubicBezTo>
                  <a:cubicBezTo>
                    <a:pt x="65" y="99"/>
                    <a:pt x="66" y="98"/>
                    <a:pt x="67" y="98"/>
                  </a:cubicBezTo>
                  <a:cubicBezTo>
                    <a:pt x="68" y="100"/>
                    <a:pt x="69" y="102"/>
                    <a:pt x="70" y="103"/>
                  </a:cubicBezTo>
                  <a:cubicBezTo>
                    <a:pt x="70" y="103"/>
                    <a:pt x="70" y="104"/>
                    <a:pt x="71" y="104"/>
                  </a:cubicBezTo>
                  <a:cubicBezTo>
                    <a:pt x="71" y="104"/>
                    <a:pt x="71" y="104"/>
                    <a:pt x="72" y="104"/>
                  </a:cubicBezTo>
                  <a:cubicBezTo>
                    <a:pt x="72" y="104"/>
                    <a:pt x="73" y="103"/>
                    <a:pt x="73" y="103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1"/>
                    <a:pt x="72" y="99"/>
                    <a:pt x="72" y="96"/>
                  </a:cubicBezTo>
                  <a:cubicBezTo>
                    <a:pt x="73" y="96"/>
                    <a:pt x="74" y="95"/>
                    <a:pt x="75" y="95"/>
                  </a:cubicBezTo>
                  <a:cubicBezTo>
                    <a:pt x="76" y="97"/>
                    <a:pt x="78" y="99"/>
                    <a:pt x="78" y="99"/>
                  </a:cubicBezTo>
                  <a:cubicBezTo>
                    <a:pt x="78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1" y="100"/>
                    <a:pt x="81" y="99"/>
                    <a:pt x="81" y="99"/>
                  </a:cubicBezTo>
                  <a:cubicBezTo>
                    <a:pt x="81" y="98"/>
                    <a:pt x="81" y="98"/>
                    <a:pt x="81" y="97"/>
                  </a:cubicBezTo>
                  <a:cubicBezTo>
                    <a:pt x="81" y="97"/>
                    <a:pt x="80" y="95"/>
                    <a:pt x="79" y="92"/>
                  </a:cubicBezTo>
                  <a:cubicBezTo>
                    <a:pt x="80" y="92"/>
                    <a:pt x="81" y="91"/>
                    <a:pt x="82" y="91"/>
                  </a:cubicBezTo>
                  <a:cubicBezTo>
                    <a:pt x="83" y="92"/>
                    <a:pt x="85" y="94"/>
                    <a:pt x="86" y="94"/>
                  </a:cubicBezTo>
                  <a:cubicBezTo>
                    <a:pt x="86" y="95"/>
                    <a:pt x="86" y="95"/>
                    <a:pt x="87" y="95"/>
                  </a:cubicBezTo>
                  <a:cubicBezTo>
                    <a:pt x="87" y="95"/>
                    <a:pt x="88" y="95"/>
                    <a:pt x="88" y="94"/>
                  </a:cubicBezTo>
                  <a:cubicBezTo>
                    <a:pt x="88" y="94"/>
                    <a:pt x="89" y="94"/>
                    <a:pt x="89" y="93"/>
                  </a:cubicBezTo>
                  <a:cubicBezTo>
                    <a:pt x="89" y="93"/>
                    <a:pt x="89" y="92"/>
                    <a:pt x="88" y="92"/>
                  </a:cubicBezTo>
                  <a:cubicBezTo>
                    <a:pt x="88" y="92"/>
                    <a:pt x="87" y="89"/>
                    <a:pt x="85" y="87"/>
                  </a:cubicBezTo>
                  <a:cubicBezTo>
                    <a:pt x="86" y="87"/>
                    <a:pt x="87" y="86"/>
                    <a:pt x="88" y="85"/>
                  </a:cubicBezTo>
                  <a:cubicBezTo>
                    <a:pt x="90" y="86"/>
                    <a:pt x="92" y="88"/>
                    <a:pt x="92" y="88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4" y="88"/>
                    <a:pt x="94" y="88"/>
                    <a:pt x="95" y="88"/>
                  </a:cubicBezTo>
                  <a:cubicBezTo>
                    <a:pt x="95" y="87"/>
                    <a:pt x="95" y="87"/>
                    <a:pt x="95" y="87"/>
                  </a:cubicBezTo>
                  <a:cubicBezTo>
                    <a:pt x="95" y="86"/>
                    <a:pt x="95" y="86"/>
                    <a:pt x="95" y="85"/>
                  </a:cubicBezTo>
                  <a:cubicBezTo>
                    <a:pt x="94" y="85"/>
                    <a:pt x="92" y="83"/>
                    <a:pt x="91" y="82"/>
                  </a:cubicBezTo>
                  <a:cubicBezTo>
                    <a:pt x="91" y="81"/>
                    <a:pt x="92" y="80"/>
                    <a:pt x="93" y="79"/>
                  </a:cubicBezTo>
                  <a:cubicBezTo>
                    <a:pt x="95" y="80"/>
                    <a:pt x="97" y="81"/>
                    <a:pt x="98" y="81"/>
                  </a:cubicBezTo>
                  <a:cubicBezTo>
                    <a:pt x="98" y="81"/>
                    <a:pt x="99" y="81"/>
                    <a:pt x="99" y="81"/>
                  </a:cubicBezTo>
                  <a:cubicBezTo>
                    <a:pt x="99" y="81"/>
                    <a:pt x="100" y="81"/>
                    <a:pt x="100" y="80"/>
                  </a:cubicBezTo>
                  <a:cubicBezTo>
                    <a:pt x="100" y="80"/>
                    <a:pt x="100" y="79"/>
                    <a:pt x="100" y="79"/>
                  </a:cubicBezTo>
                  <a:cubicBezTo>
                    <a:pt x="100" y="78"/>
                    <a:pt x="100" y="78"/>
                    <a:pt x="99" y="78"/>
                  </a:cubicBezTo>
                  <a:cubicBezTo>
                    <a:pt x="99" y="77"/>
                    <a:pt x="97" y="76"/>
                    <a:pt x="95" y="75"/>
                  </a:cubicBezTo>
                  <a:cubicBezTo>
                    <a:pt x="96" y="74"/>
                    <a:pt x="96" y="73"/>
                    <a:pt x="96" y="71"/>
                  </a:cubicBezTo>
                  <a:cubicBezTo>
                    <a:pt x="99" y="72"/>
                    <a:pt x="101" y="73"/>
                    <a:pt x="102" y="73"/>
                  </a:cubicBezTo>
                  <a:cubicBezTo>
                    <a:pt x="102" y="73"/>
                    <a:pt x="103" y="73"/>
                    <a:pt x="103" y="73"/>
                  </a:cubicBezTo>
                  <a:cubicBezTo>
                    <a:pt x="103" y="72"/>
                    <a:pt x="104" y="72"/>
                    <a:pt x="104" y="72"/>
                  </a:cubicBezTo>
                  <a:cubicBezTo>
                    <a:pt x="104" y="71"/>
                    <a:pt x="104" y="71"/>
                    <a:pt x="104" y="70"/>
                  </a:cubicBezTo>
                  <a:cubicBezTo>
                    <a:pt x="104" y="70"/>
                    <a:pt x="103" y="70"/>
                    <a:pt x="103" y="69"/>
                  </a:cubicBezTo>
                  <a:cubicBezTo>
                    <a:pt x="103" y="69"/>
                    <a:pt x="100" y="68"/>
                    <a:pt x="98" y="67"/>
                  </a:cubicBezTo>
                  <a:cubicBezTo>
                    <a:pt x="98" y="66"/>
                    <a:pt x="99" y="65"/>
                    <a:pt x="99" y="64"/>
                  </a:cubicBezTo>
                  <a:cubicBezTo>
                    <a:pt x="101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6" y="64"/>
                  </a:cubicBezTo>
                  <a:cubicBezTo>
                    <a:pt x="106" y="64"/>
                    <a:pt x="106" y="63"/>
                    <a:pt x="106" y="63"/>
                  </a:cubicBezTo>
                  <a:cubicBezTo>
                    <a:pt x="106" y="62"/>
                    <a:pt x="106" y="62"/>
                    <a:pt x="106" y="61"/>
                  </a:cubicBezTo>
                  <a:cubicBezTo>
                    <a:pt x="106" y="61"/>
                    <a:pt x="105" y="61"/>
                    <a:pt x="105" y="61"/>
                  </a:cubicBezTo>
                  <a:cubicBezTo>
                    <a:pt x="105" y="60"/>
                    <a:pt x="102" y="60"/>
                    <a:pt x="100" y="59"/>
                  </a:cubicBezTo>
                  <a:cubicBezTo>
                    <a:pt x="100" y="58"/>
                    <a:pt x="100" y="57"/>
                    <a:pt x="100" y="56"/>
                  </a:cubicBezTo>
                  <a:cubicBezTo>
                    <a:pt x="102" y="56"/>
                    <a:pt x="105" y="55"/>
                    <a:pt x="105" y="55"/>
                  </a:cubicBezTo>
                  <a:close/>
                  <a:moveTo>
                    <a:pt x="54" y="96"/>
                  </a:moveTo>
                  <a:cubicBezTo>
                    <a:pt x="53" y="96"/>
                    <a:pt x="53" y="96"/>
                    <a:pt x="53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4" y="96"/>
                    <a:pt x="54" y="96"/>
                  </a:cubicBezTo>
                  <a:close/>
                  <a:moveTo>
                    <a:pt x="40" y="93"/>
                  </a:move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40" y="93"/>
                  </a:cubicBezTo>
                  <a:close/>
                  <a:moveTo>
                    <a:pt x="27" y="86"/>
                  </a:moveTo>
                  <a:cubicBezTo>
                    <a:pt x="27" y="86"/>
                    <a:pt x="26" y="86"/>
                    <a:pt x="26" y="85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lose/>
                  <a:moveTo>
                    <a:pt x="17" y="75"/>
                  </a:moveTo>
                  <a:cubicBezTo>
                    <a:pt x="17" y="75"/>
                    <a:pt x="17" y="74"/>
                    <a:pt x="17" y="74"/>
                  </a:cubicBezTo>
                  <a:cubicBezTo>
                    <a:pt x="17" y="74"/>
                    <a:pt x="17" y="74"/>
                    <a:pt x="17" y="75"/>
                  </a:cubicBezTo>
                  <a:cubicBezTo>
                    <a:pt x="17" y="75"/>
                    <a:pt x="17" y="75"/>
                    <a:pt x="17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19"/>
            <p:cNvSpPr>
              <a:spLocks noEditPoints="1"/>
            </p:cNvSpPr>
            <p:nvPr/>
          </p:nvSpPr>
          <p:spPr bwMode="auto">
            <a:xfrm>
              <a:off x="759354" y="927100"/>
              <a:ext cx="425451" cy="423333"/>
            </a:xfrm>
            <a:custGeom>
              <a:avLst/>
              <a:gdLst>
                <a:gd name="T0" fmla="*/ 86 w 90"/>
                <a:gd name="T1" fmla="*/ 42 h 90"/>
                <a:gd name="T2" fmla="*/ 86 w 90"/>
                <a:gd name="T3" fmla="*/ 38 h 90"/>
                <a:gd name="T4" fmla="*/ 85 w 90"/>
                <a:gd name="T5" fmla="*/ 34 h 90"/>
                <a:gd name="T6" fmla="*/ 83 w 90"/>
                <a:gd name="T7" fmla="*/ 30 h 90"/>
                <a:gd name="T8" fmla="*/ 81 w 90"/>
                <a:gd name="T9" fmla="*/ 26 h 90"/>
                <a:gd name="T10" fmla="*/ 79 w 90"/>
                <a:gd name="T11" fmla="*/ 22 h 90"/>
                <a:gd name="T12" fmla="*/ 77 w 90"/>
                <a:gd name="T13" fmla="*/ 19 h 90"/>
                <a:gd name="T14" fmla="*/ 74 w 90"/>
                <a:gd name="T15" fmla="*/ 16 h 90"/>
                <a:gd name="T16" fmla="*/ 70 w 90"/>
                <a:gd name="T17" fmla="*/ 13 h 90"/>
                <a:gd name="T18" fmla="*/ 67 w 90"/>
                <a:gd name="T19" fmla="*/ 10 h 90"/>
                <a:gd name="T20" fmla="*/ 63 w 90"/>
                <a:gd name="T21" fmla="*/ 8 h 90"/>
                <a:gd name="T22" fmla="*/ 59 w 90"/>
                <a:gd name="T23" fmla="*/ 6 h 90"/>
                <a:gd name="T24" fmla="*/ 55 w 90"/>
                <a:gd name="T25" fmla="*/ 5 h 90"/>
                <a:gd name="T26" fmla="*/ 51 w 90"/>
                <a:gd name="T27" fmla="*/ 4 h 90"/>
                <a:gd name="T28" fmla="*/ 46 w 90"/>
                <a:gd name="T29" fmla="*/ 4 h 90"/>
                <a:gd name="T30" fmla="*/ 42 w 90"/>
                <a:gd name="T31" fmla="*/ 4 h 90"/>
                <a:gd name="T32" fmla="*/ 38 w 90"/>
                <a:gd name="T33" fmla="*/ 5 h 90"/>
                <a:gd name="T34" fmla="*/ 34 w 90"/>
                <a:gd name="T35" fmla="*/ 6 h 90"/>
                <a:gd name="T36" fmla="*/ 30 w 90"/>
                <a:gd name="T37" fmla="*/ 7 h 90"/>
                <a:gd name="T38" fmla="*/ 26 w 90"/>
                <a:gd name="T39" fmla="*/ 9 h 90"/>
                <a:gd name="T40" fmla="*/ 22 w 90"/>
                <a:gd name="T41" fmla="*/ 11 h 90"/>
                <a:gd name="T42" fmla="*/ 19 w 90"/>
                <a:gd name="T43" fmla="*/ 14 h 90"/>
                <a:gd name="T44" fmla="*/ 15 w 90"/>
                <a:gd name="T45" fmla="*/ 17 h 90"/>
                <a:gd name="T46" fmla="*/ 13 w 90"/>
                <a:gd name="T47" fmla="*/ 20 h 90"/>
                <a:gd name="T48" fmla="*/ 10 w 90"/>
                <a:gd name="T49" fmla="*/ 24 h 90"/>
                <a:gd name="T50" fmla="*/ 8 w 90"/>
                <a:gd name="T51" fmla="*/ 27 h 90"/>
                <a:gd name="T52" fmla="*/ 6 w 90"/>
                <a:gd name="T53" fmla="*/ 31 h 90"/>
                <a:gd name="T54" fmla="*/ 5 w 90"/>
                <a:gd name="T55" fmla="*/ 36 h 90"/>
                <a:gd name="T56" fmla="*/ 4 w 90"/>
                <a:gd name="T57" fmla="*/ 40 h 90"/>
                <a:gd name="T58" fmla="*/ 4 w 90"/>
                <a:gd name="T59" fmla="*/ 44 h 90"/>
                <a:gd name="T60" fmla="*/ 4 w 90"/>
                <a:gd name="T61" fmla="*/ 48 h 90"/>
                <a:gd name="T62" fmla="*/ 5 w 90"/>
                <a:gd name="T63" fmla="*/ 53 h 90"/>
                <a:gd name="T64" fmla="*/ 6 w 90"/>
                <a:gd name="T65" fmla="*/ 57 h 90"/>
                <a:gd name="T66" fmla="*/ 7 w 90"/>
                <a:gd name="T67" fmla="*/ 61 h 90"/>
                <a:gd name="T68" fmla="*/ 9 w 90"/>
                <a:gd name="T69" fmla="*/ 65 h 90"/>
                <a:gd name="T70" fmla="*/ 11 w 90"/>
                <a:gd name="T71" fmla="*/ 69 h 90"/>
                <a:gd name="T72" fmla="*/ 14 w 90"/>
                <a:gd name="T73" fmla="*/ 72 h 90"/>
                <a:gd name="T74" fmla="*/ 17 w 90"/>
                <a:gd name="T75" fmla="*/ 75 h 90"/>
                <a:gd name="T76" fmla="*/ 20 w 90"/>
                <a:gd name="T77" fmla="*/ 78 h 90"/>
                <a:gd name="T78" fmla="*/ 24 w 90"/>
                <a:gd name="T79" fmla="*/ 80 h 90"/>
                <a:gd name="T80" fmla="*/ 27 w 90"/>
                <a:gd name="T81" fmla="*/ 83 h 90"/>
                <a:gd name="T82" fmla="*/ 31 w 90"/>
                <a:gd name="T83" fmla="*/ 84 h 90"/>
                <a:gd name="T84" fmla="*/ 35 w 90"/>
                <a:gd name="T85" fmla="*/ 85 h 90"/>
                <a:gd name="T86" fmla="*/ 40 w 90"/>
                <a:gd name="T87" fmla="*/ 86 h 90"/>
                <a:gd name="T88" fmla="*/ 44 w 90"/>
                <a:gd name="T89" fmla="*/ 87 h 90"/>
                <a:gd name="T90" fmla="*/ 48 w 90"/>
                <a:gd name="T91" fmla="*/ 87 h 90"/>
                <a:gd name="T92" fmla="*/ 53 w 90"/>
                <a:gd name="T93" fmla="*/ 86 h 90"/>
                <a:gd name="T94" fmla="*/ 57 w 90"/>
                <a:gd name="T95" fmla="*/ 85 h 90"/>
                <a:gd name="T96" fmla="*/ 61 w 90"/>
                <a:gd name="T97" fmla="*/ 84 h 90"/>
                <a:gd name="T98" fmla="*/ 65 w 90"/>
                <a:gd name="T99" fmla="*/ 82 h 90"/>
                <a:gd name="T100" fmla="*/ 68 w 90"/>
                <a:gd name="T101" fmla="*/ 79 h 90"/>
                <a:gd name="T102" fmla="*/ 72 w 90"/>
                <a:gd name="T103" fmla="*/ 77 h 90"/>
                <a:gd name="T104" fmla="*/ 75 w 90"/>
                <a:gd name="T105" fmla="*/ 74 h 90"/>
                <a:gd name="T106" fmla="*/ 78 w 90"/>
                <a:gd name="T107" fmla="*/ 71 h 90"/>
                <a:gd name="T108" fmla="*/ 80 w 90"/>
                <a:gd name="T109" fmla="*/ 67 h 90"/>
                <a:gd name="T110" fmla="*/ 82 w 90"/>
                <a:gd name="T111" fmla="*/ 63 h 90"/>
                <a:gd name="T112" fmla="*/ 84 w 90"/>
                <a:gd name="T113" fmla="*/ 59 h 90"/>
                <a:gd name="T114" fmla="*/ 85 w 90"/>
                <a:gd name="T115" fmla="*/ 55 h 90"/>
                <a:gd name="T116" fmla="*/ 86 w 90"/>
                <a:gd name="T117" fmla="*/ 51 h 90"/>
                <a:gd name="T118" fmla="*/ 86 w 90"/>
                <a:gd name="T119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0" h="90">
                  <a:moveTo>
                    <a:pt x="89" y="46"/>
                  </a:moveTo>
                  <a:cubicBezTo>
                    <a:pt x="89" y="46"/>
                    <a:pt x="90" y="46"/>
                    <a:pt x="90" y="46"/>
                  </a:cubicBezTo>
                  <a:cubicBezTo>
                    <a:pt x="90" y="46"/>
                    <a:pt x="90" y="46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89" y="44"/>
                    <a:pt x="89" y="44"/>
                  </a:cubicBezTo>
                  <a:cubicBezTo>
                    <a:pt x="89" y="44"/>
                    <a:pt x="88" y="44"/>
                    <a:pt x="86" y="44"/>
                  </a:cubicBezTo>
                  <a:cubicBezTo>
                    <a:pt x="86" y="44"/>
                    <a:pt x="86" y="43"/>
                    <a:pt x="86" y="42"/>
                  </a:cubicBezTo>
                  <a:cubicBezTo>
                    <a:pt x="87" y="42"/>
                    <a:pt x="89" y="42"/>
                    <a:pt x="89" y="42"/>
                  </a:cubicBezTo>
                  <a:cubicBezTo>
                    <a:pt x="89" y="42"/>
                    <a:pt x="89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0"/>
                    <a:pt x="90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9" y="40"/>
                    <a:pt x="87" y="40"/>
                    <a:pt x="86" y="40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7" y="38"/>
                    <a:pt x="88" y="37"/>
                    <a:pt x="88" y="37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89" y="36"/>
                    <a:pt x="89" y="36"/>
                    <a:pt x="89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6" y="35"/>
                    <a:pt x="85" y="36"/>
                  </a:cubicBezTo>
                  <a:cubicBezTo>
                    <a:pt x="85" y="35"/>
                    <a:pt x="85" y="34"/>
                    <a:pt x="85" y="34"/>
                  </a:cubicBezTo>
                  <a:cubicBezTo>
                    <a:pt x="86" y="33"/>
                    <a:pt x="87" y="33"/>
                    <a:pt x="87" y="33"/>
                  </a:cubicBezTo>
                  <a:cubicBezTo>
                    <a:pt x="87" y="33"/>
                    <a:pt x="88" y="32"/>
                    <a:pt x="88" y="32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31"/>
                    <a:pt x="87" y="31"/>
                    <a:pt x="87" y="3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6" y="31"/>
                    <a:pt x="85" y="31"/>
                    <a:pt x="84" y="31"/>
                  </a:cubicBezTo>
                  <a:cubicBezTo>
                    <a:pt x="84" y="31"/>
                    <a:pt x="83" y="30"/>
                    <a:pt x="83" y="30"/>
                  </a:cubicBezTo>
                  <a:cubicBezTo>
                    <a:pt x="84" y="29"/>
                    <a:pt x="85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7"/>
                    <a:pt x="86" y="2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27"/>
                    <a:pt x="83" y="27"/>
                    <a:pt x="82" y="27"/>
                  </a:cubicBezTo>
                  <a:cubicBezTo>
                    <a:pt x="82" y="27"/>
                    <a:pt x="82" y="26"/>
                    <a:pt x="81" y="26"/>
                  </a:cubicBezTo>
                  <a:cubicBezTo>
                    <a:pt x="82" y="25"/>
                    <a:pt x="83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2"/>
                    <a:pt x="83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2" y="23"/>
                    <a:pt x="81" y="23"/>
                    <a:pt x="80" y="24"/>
                  </a:cubicBezTo>
                  <a:cubicBezTo>
                    <a:pt x="80" y="23"/>
                    <a:pt x="80" y="23"/>
                    <a:pt x="79" y="22"/>
                  </a:cubicBezTo>
                  <a:cubicBezTo>
                    <a:pt x="80" y="21"/>
                    <a:pt x="81" y="20"/>
                    <a:pt x="81" y="20"/>
                  </a:cubicBezTo>
                  <a:cubicBezTo>
                    <a:pt x="81" y="20"/>
                    <a:pt x="82" y="20"/>
                    <a:pt x="82" y="20"/>
                  </a:cubicBezTo>
                  <a:cubicBezTo>
                    <a:pt x="82" y="19"/>
                    <a:pt x="82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8"/>
                    <a:pt x="80" y="19"/>
                    <a:pt x="80" y="19"/>
                  </a:cubicBezTo>
                  <a:cubicBezTo>
                    <a:pt x="80" y="19"/>
                    <a:pt x="79" y="20"/>
                    <a:pt x="78" y="20"/>
                  </a:cubicBezTo>
                  <a:cubicBezTo>
                    <a:pt x="77" y="20"/>
                    <a:pt x="77" y="19"/>
                    <a:pt x="77" y="19"/>
                  </a:cubicBezTo>
                  <a:cubicBezTo>
                    <a:pt x="77" y="18"/>
                    <a:pt x="78" y="17"/>
                    <a:pt x="78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7" y="15"/>
                    <a:pt x="77" y="15"/>
                  </a:cubicBezTo>
                  <a:cubicBezTo>
                    <a:pt x="77" y="15"/>
                    <a:pt x="76" y="16"/>
                    <a:pt x="75" y="17"/>
                  </a:cubicBezTo>
                  <a:cubicBezTo>
                    <a:pt x="75" y="16"/>
                    <a:pt x="74" y="16"/>
                    <a:pt x="74" y="16"/>
                  </a:cubicBezTo>
                  <a:cubicBezTo>
                    <a:pt x="74" y="14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3" y="13"/>
                    <a:pt x="72" y="14"/>
                  </a:cubicBezTo>
                  <a:cubicBezTo>
                    <a:pt x="71" y="13"/>
                    <a:pt x="71" y="13"/>
                    <a:pt x="70" y="13"/>
                  </a:cubicBezTo>
                  <a:cubicBezTo>
                    <a:pt x="71" y="12"/>
                    <a:pt x="72" y="10"/>
                    <a:pt x="72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9"/>
                    <a:pt x="72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69" y="10"/>
                    <a:pt x="68" y="11"/>
                  </a:cubicBezTo>
                  <a:cubicBezTo>
                    <a:pt x="68" y="11"/>
                    <a:pt x="67" y="11"/>
                    <a:pt x="67" y="10"/>
                  </a:cubicBezTo>
                  <a:cubicBezTo>
                    <a:pt x="67" y="9"/>
                    <a:pt x="68" y="8"/>
                    <a:pt x="68" y="8"/>
                  </a:cubicBezTo>
                  <a:cubicBezTo>
                    <a:pt x="68" y="8"/>
                    <a:pt x="68" y="7"/>
                    <a:pt x="68" y="7"/>
                  </a:cubicBezTo>
                  <a:cubicBezTo>
                    <a:pt x="68" y="7"/>
                    <a:pt x="68" y="7"/>
                    <a:pt x="68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6"/>
                    <a:pt x="66" y="6"/>
                    <a:pt x="66" y="7"/>
                  </a:cubicBezTo>
                  <a:cubicBezTo>
                    <a:pt x="66" y="7"/>
                    <a:pt x="65" y="8"/>
                    <a:pt x="65" y="9"/>
                  </a:cubicBezTo>
                  <a:cubicBezTo>
                    <a:pt x="64" y="9"/>
                    <a:pt x="64" y="8"/>
                    <a:pt x="63" y="8"/>
                  </a:cubicBezTo>
                  <a:cubicBezTo>
                    <a:pt x="63" y="7"/>
                    <a:pt x="64" y="6"/>
                    <a:pt x="64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1" y="6"/>
                    <a:pt x="61" y="7"/>
                  </a:cubicBezTo>
                  <a:cubicBezTo>
                    <a:pt x="60" y="7"/>
                    <a:pt x="60" y="7"/>
                    <a:pt x="59" y="6"/>
                  </a:cubicBezTo>
                  <a:cubicBezTo>
                    <a:pt x="59" y="5"/>
                    <a:pt x="60" y="4"/>
                    <a:pt x="60" y="4"/>
                  </a:cubicBezTo>
                  <a:cubicBezTo>
                    <a:pt x="60" y="4"/>
                    <a:pt x="60" y="3"/>
                    <a:pt x="60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3"/>
                    <a:pt x="57" y="5"/>
                    <a:pt x="57" y="6"/>
                  </a:cubicBezTo>
                  <a:cubicBezTo>
                    <a:pt x="56" y="6"/>
                    <a:pt x="56" y="5"/>
                    <a:pt x="55" y="5"/>
                  </a:cubicBezTo>
                  <a:cubicBezTo>
                    <a:pt x="55" y="4"/>
                    <a:pt x="55" y="3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55" y="1"/>
                    <a:pt x="54" y="1"/>
                  </a:cubicBezTo>
                  <a:cubicBezTo>
                    <a:pt x="54" y="1"/>
                    <a:pt x="54" y="1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3" y="4"/>
                    <a:pt x="53" y="5"/>
                  </a:cubicBezTo>
                  <a:cubicBezTo>
                    <a:pt x="52" y="5"/>
                    <a:pt x="51" y="5"/>
                    <a:pt x="51" y="4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2"/>
                    <a:pt x="49" y="3"/>
                    <a:pt x="48" y="4"/>
                  </a:cubicBezTo>
                  <a:cubicBezTo>
                    <a:pt x="48" y="4"/>
                    <a:pt x="47" y="4"/>
                    <a:pt x="46" y="4"/>
                  </a:cubicBezTo>
                  <a:cubicBezTo>
                    <a:pt x="46" y="3"/>
                    <a:pt x="46" y="2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5" y="0"/>
                    <a:pt x="45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2"/>
                    <a:pt x="44" y="3"/>
                    <a:pt x="44" y="4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42" y="3"/>
                    <a:pt x="42" y="2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2"/>
                  </a:cubicBezTo>
                  <a:cubicBezTo>
                    <a:pt x="40" y="2"/>
                    <a:pt x="40" y="3"/>
                    <a:pt x="40" y="4"/>
                  </a:cubicBezTo>
                  <a:cubicBezTo>
                    <a:pt x="39" y="5"/>
                    <a:pt x="38" y="5"/>
                    <a:pt x="38" y="5"/>
                  </a:cubicBezTo>
                  <a:cubicBezTo>
                    <a:pt x="37" y="4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4"/>
                    <a:pt x="35" y="5"/>
                  </a:cubicBezTo>
                  <a:cubicBezTo>
                    <a:pt x="35" y="5"/>
                    <a:pt x="34" y="6"/>
                    <a:pt x="34" y="6"/>
                  </a:cubicBezTo>
                  <a:cubicBezTo>
                    <a:pt x="33" y="5"/>
                    <a:pt x="33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4"/>
                    <a:pt x="31" y="5"/>
                    <a:pt x="31" y="6"/>
                  </a:cubicBezTo>
                  <a:cubicBezTo>
                    <a:pt x="31" y="7"/>
                    <a:pt x="30" y="7"/>
                    <a:pt x="30" y="7"/>
                  </a:cubicBezTo>
                  <a:cubicBezTo>
                    <a:pt x="29" y="6"/>
                    <a:pt x="28" y="5"/>
                    <a:pt x="28" y="5"/>
                  </a:cubicBezTo>
                  <a:cubicBezTo>
                    <a:pt x="28" y="5"/>
                    <a:pt x="28" y="4"/>
                    <a:pt x="28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5"/>
                    <a:pt x="26" y="5"/>
                  </a:cubicBezTo>
                  <a:cubicBezTo>
                    <a:pt x="26" y="5"/>
                    <a:pt x="26" y="5"/>
                    <a:pt x="26" y="6"/>
                  </a:cubicBezTo>
                  <a:cubicBezTo>
                    <a:pt x="27" y="6"/>
                    <a:pt x="27" y="7"/>
                    <a:pt x="27" y="8"/>
                  </a:cubicBezTo>
                  <a:cubicBezTo>
                    <a:pt x="27" y="8"/>
                    <a:pt x="26" y="9"/>
                    <a:pt x="26" y="9"/>
                  </a:cubicBezTo>
                  <a:cubicBezTo>
                    <a:pt x="25" y="8"/>
                    <a:pt x="24" y="7"/>
                    <a:pt x="24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ubicBezTo>
                    <a:pt x="22" y="8"/>
                    <a:pt x="23" y="9"/>
                    <a:pt x="24" y="10"/>
                  </a:cubicBezTo>
                  <a:cubicBezTo>
                    <a:pt x="23" y="11"/>
                    <a:pt x="22" y="11"/>
                    <a:pt x="22" y="11"/>
                  </a:cubicBezTo>
                  <a:cubicBezTo>
                    <a:pt x="21" y="10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8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19" y="10"/>
                    <a:pt x="19" y="12"/>
                    <a:pt x="20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8" y="13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4"/>
                    <a:pt x="17" y="16"/>
                  </a:cubicBezTo>
                  <a:cubicBezTo>
                    <a:pt x="16" y="16"/>
                    <a:pt x="16" y="16"/>
                    <a:pt x="15" y="17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7"/>
                  </a:cubicBezTo>
                  <a:cubicBezTo>
                    <a:pt x="12" y="17"/>
                    <a:pt x="13" y="18"/>
                    <a:pt x="14" y="19"/>
                  </a:cubicBezTo>
                  <a:cubicBezTo>
                    <a:pt x="13" y="19"/>
                    <a:pt x="13" y="20"/>
                    <a:pt x="13" y="20"/>
                  </a:cubicBezTo>
                  <a:cubicBezTo>
                    <a:pt x="12" y="20"/>
                    <a:pt x="10" y="19"/>
                    <a:pt x="10" y="19"/>
                  </a:cubicBezTo>
                  <a:cubicBezTo>
                    <a:pt x="10" y="19"/>
                    <a:pt x="10" y="18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10" y="21"/>
                    <a:pt x="11" y="22"/>
                  </a:cubicBezTo>
                  <a:cubicBezTo>
                    <a:pt x="11" y="23"/>
                    <a:pt x="10" y="23"/>
                    <a:pt x="10" y="24"/>
                  </a:cubicBezTo>
                  <a:cubicBezTo>
                    <a:pt x="9" y="23"/>
                    <a:pt x="8" y="23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4"/>
                  </a:cubicBezTo>
                  <a:cubicBezTo>
                    <a:pt x="6" y="24"/>
                    <a:pt x="6" y="24"/>
                    <a:pt x="7" y="24"/>
                  </a:cubicBezTo>
                  <a:cubicBezTo>
                    <a:pt x="7" y="24"/>
                    <a:pt x="8" y="25"/>
                    <a:pt x="9" y="26"/>
                  </a:cubicBezTo>
                  <a:cubicBezTo>
                    <a:pt x="9" y="26"/>
                    <a:pt x="8" y="27"/>
                    <a:pt x="8" y="27"/>
                  </a:cubicBezTo>
                  <a:cubicBezTo>
                    <a:pt x="7" y="27"/>
                    <a:pt x="6" y="27"/>
                    <a:pt x="5" y="26"/>
                  </a:cubicBezTo>
                  <a:cubicBezTo>
                    <a:pt x="5" y="26"/>
                    <a:pt x="5" y="26"/>
                    <a:pt x="5" y="27"/>
                  </a:cubicBezTo>
                  <a:cubicBezTo>
                    <a:pt x="5" y="27"/>
                    <a:pt x="4" y="27"/>
                    <a:pt x="4" y="27"/>
                  </a:cubicBezTo>
                  <a:cubicBezTo>
                    <a:pt x="4" y="27"/>
                    <a:pt x="4" y="28"/>
                    <a:pt x="4" y="28"/>
                  </a:cubicBezTo>
                  <a:cubicBezTo>
                    <a:pt x="4" y="28"/>
                    <a:pt x="5" y="28"/>
                    <a:pt x="5" y="28"/>
                  </a:cubicBezTo>
                  <a:cubicBezTo>
                    <a:pt x="5" y="28"/>
                    <a:pt x="6" y="29"/>
                    <a:pt x="7" y="30"/>
                  </a:cubicBezTo>
                  <a:cubicBezTo>
                    <a:pt x="7" y="30"/>
                    <a:pt x="7" y="31"/>
                    <a:pt x="6" y="31"/>
                  </a:cubicBezTo>
                  <a:cubicBezTo>
                    <a:pt x="5" y="31"/>
                    <a:pt x="4" y="31"/>
                    <a:pt x="4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1"/>
                    <a:pt x="3" y="31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3"/>
                    <a:pt x="3" y="33"/>
                  </a:cubicBezTo>
                  <a:cubicBezTo>
                    <a:pt x="3" y="33"/>
                    <a:pt x="5" y="33"/>
                    <a:pt x="6" y="34"/>
                  </a:cubicBezTo>
                  <a:cubicBezTo>
                    <a:pt x="6" y="34"/>
                    <a:pt x="5" y="35"/>
                    <a:pt x="5" y="36"/>
                  </a:cubicBezTo>
                  <a:cubicBezTo>
                    <a:pt x="4" y="35"/>
                    <a:pt x="3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1" y="36"/>
                    <a:pt x="1" y="36"/>
                  </a:cubicBezTo>
                  <a:cubicBezTo>
                    <a:pt x="1" y="36"/>
                    <a:pt x="1" y="36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7"/>
                    <a:pt x="3" y="38"/>
                    <a:pt x="5" y="38"/>
                  </a:cubicBezTo>
                  <a:cubicBezTo>
                    <a:pt x="5" y="39"/>
                    <a:pt x="5" y="39"/>
                    <a:pt x="4" y="40"/>
                  </a:cubicBezTo>
                  <a:cubicBezTo>
                    <a:pt x="3" y="40"/>
                    <a:pt x="2" y="40"/>
                    <a:pt x="2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1" y="40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1" y="41"/>
                    <a:pt x="1" y="42"/>
                    <a:pt x="1" y="42"/>
                  </a:cubicBezTo>
                  <a:cubicBezTo>
                    <a:pt x="2" y="42"/>
                    <a:pt x="3" y="42"/>
                    <a:pt x="4" y="42"/>
                  </a:cubicBezTo>
                  <a:cubicBezTo>
                    <a:pt x="4" y="43"/>
                    <a:pt x="4" y="44"/>
                    <a:pt x="4" y="44"/>
                  </a:cubicBezTo>
                  <a:cubicBezTo>
                    <a:pt x="3" y="44"/>
                    <a:pt x="2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5"/>
                    <a:pt x="0" y="45"/>
                    <a:pt x="0" y="45"/>
                  </a:cubicBezTo>
                  <a:cubicBezTo>
                    <a:pt x="0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2" y="46"/>
                    <a:pt x="3" y="46"/>
                    <a:pt x="4" y="47"/>
                  </a:cubicBezTo>
                  <a:cubicBezTo>
                    <a:pt x="4" y="47"/>
                    <a:pt x="4" y="48"/>
                    <a:pt x="4" y="48"/>
                  </a:cubicBezTo>
                  <a:cubicBezTo>
                    <a:pt x="3" y="49"/>
                    <a:pt x="2" y="49"/>
                    <a:pt x="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1"/>
                    <a:pt x="2" y="51"/>
                  </a:cubicBezTo>
                  <a:cubicBezTo>
                    <a:pt x="2" y="51"/>
                    <a:pt x="3" y="51"/>
                    <a:pt x="4" y="51"/>
                  </a:cubicBezTo>
                  <a:cubicBezTo>
                    <a:pt x="5" y="52"/>
                    <a:pt x="5" y="52"/>
                    <a:pt x="5" y="53"/>
                  </a:cubicBezTo>
                  <a:cubicBezTo>
                    <a:pt x="3" y="53"/>
                    <a:pt x="2" y="53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4"/>
                    <a:pt x="1" y="54"/>
                    <a:pt x="1" y="55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3" y="55"/>
                    <a:pt x="4" y="55"/>
                    <a:pt x="5" y="55"/>
                  </a:cubicBezTo>
                  <a:cubicBezTo>
                    <a:pt x="5" y="56"/>
                    <a:pt x="6" y="56"/>
                    <a:pt x="6" y="57"/>
                  </a:cubicBezTo>
                  <a:cubicBezTo>
                    <a:pt x="5" y="57"/>
                    <a:pt x="3" y="58"/>
                    <a:pt x="3" y="58"/>
                  </a:cubicBezTo>
                  <a:cubicBezTo>
                    <a:pt x="3" y="58"/>
                    <a:pt x="3" y="58"/>
                    <a:pt x="3" y="59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3" y="59"/>
                    <a:pt x="3" y="60"/>
                    <a:pt x="3" y="60"/>
                  </a:cubicBezTo>
                  <a:cubicBezTo>
                    <a:pt x="3" y="60"/>
                    <a:pt x="3" y="60"/>
                    <a:pt x="4" y="60"/>
                  </a:cubicBezTo>
                  <a:cubicBezTo>
                    <a:pt x="4" y="60"/>
                    <a:pt x="5" y="60"/>
                    <a:pt x="6" y="59"/>
                  </a:cubicBezTo>
                  <a:cubicBezTo>
                    <a:pt x="7" y="60"/>
                    <a:pt x="7" y="60"/>
                    <a:pt x="7" y="61"/>
                  </a:cubicBezTo>
                  <a:cubicBezTo>
                    <a:pt x="6" y="62"/>
                    <a:pt x="5" y="62"/>
                    <a:pt x="5" y="62"/>
                  </a:cubicBezTo>
                  <a:cubicBezTo>
                    <a:pt x="5" y="63"/>
                    <a:pt x="4" y="63"/>
                    <a:pt x="4" y="63"/>
                  </a:cubicBezTo>
                  <a:cubicBezTo>
                    <a:pt x="4" y="63"/>
                    <a:pt x="4" y="63"/>
                    <a:pt x="4" y="64"/>
                  </a:cubicBezTo>
                  <a:cubicBezTo>
                    <a:pt x="4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7" y="64"/>
                    <a:pt x="8" y="63"/>
                  </a:cubicBezTo>
                  <a:cubicBezTo>
                    <a:pt x="8" y="64"/>
                    <a:pt x="9" y="64"/>
                    <a:pt x="9" y="65"/>
                  </a:cubicBezTo>
                  <a:cubicBezTo>
                    <a:pt x="8" y="66"/>
                    <a:pt x="7" y="66"/>
                    <a:pt x="7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8"/>
                    <a:pt x="7" y="68"/>
                    <a:pt x="8" y="68"/>
                  </a:cubicBezTo>
                  <a:cubicBezTo>
                    <a:pt x="8" y="68"/>
                    <a:pt x="9" y="68"/>
                    <a:pt x="10" y="67"/>
                  </a:cubicBezTo>
                  <a:cubicBezTo>
                    <a:pt x="10" y="68"/>
                    <a:pt x="11" y="68"/>
                    <a:pt x="11" y="69"/>
                  </a:cubicBezTo>
                  <a:cubicBezTo>
                    <a:pt x="10" y="69"/>
                    <a:pt x="9" y="70"/>
                    <a:pt x="9" y="70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9" y="71"/>
                    <a:pt x="9" y="72"/>
                    <a:pt x="9" y="72"/>
                  </a:cubicBezTo>
                  <a:cubicBezTo>
                    <a:pt x="9" y="72"/>
                    <a:pt x="9" y="72"/>
                    <a:pt x="10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2"/>
                    <a:pt x="12" y="71"/>
                    <a:pt x="13" y="71"/>
                  </a:cubicBezTo>
                  <a:cubicBezTo>
                    <a:pt x="13" y="71"/>
                    <a:pt x="13" y="72"/>
                    <a:pt x="14" y="72"/>
                  </a:cubicBezTo>
                  <a:cubicBezTo>
                    <a:pt x="13" y="73"/>
                    <a:pt x="12" y="74"/>
                    <a:pt x="12" y="74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5"/>
                    <a:pt x="14" y="75"/>
                    <a:pt x="15" y="74"/>
                  </a:cubicBezTo>
                  <a:cubicBezTo>
                    <a:pt x="16" y="74"/>
                    <a:pt x="16" y="75"/>
                    <a:pt x="17" y="75"/>
                  </a:cubicBezTo>
                  <a:cubicBezTo>
                    <a:pt x="16" y="76"/>
                    <a:pt x="15" y="77"/>
                    <a:pt x="15" y="77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8"/>
                    <a:pt x="15" y="79"/>
                    <a:pt x="15" y="79"/>
                  </a:cubicBezTo>
                  <a:cubicBezTo>
                    <a:pt x="15" y="79"/>
                    <a:pt x="16" y="79"/>
                    <a:pt x="16" y="79"/>
                  </a:cubicBezTo>
                  <a:cubicBezTo>
                    <a:pt x="16" y="79"/>
                    <a:pt x="16" y="79"/>
                    <a:pt x="17" y="79"/>
                  </a:cubicBezTo>
                  <a:cubicBezTo>
                    <a:pt x="17" y="79"/>
                    <a:pt x="18" y="78"/>
                    <a:pt x="19" y="77"/>
                  </a:cubicBezTo>
                  <a:cubicBezTo>
                    <a:pt x="19" y="77"/>
                    <a:pt x="19" y="78"/>
                    <a:pt x="20" y="78"/>
                  </a:cubicBezTo>
                  <a:cubicBezTo>
                    <a:pt x="19" y="79"/>
                    <a:pt x="19" y="80"/>
                    <a:pt x="19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9" y="81"/>
                    <a:pt x="19" y="81"/>
                    <a:pt x="19" y="82"/>
                  </a:cubicBezTo>
                  <a:cubicBezTo>
                    <a:pt x="19" y="82"/>
                    <a:pt x="19" y="82"/>
                    <a:pt x="20" y="82"/>
                  </a:cubicBezTo>
                  <a:cubicBezTo>
                    <a:pt x="20" y="82"/>
                    <a:pt x="20" y="82"/>
                    <a:pt x="20" y="81"/>
                  </a:cubicBezTo>
                  <a:cubicBezTo>
                    <a:pt x="20" y="81"/>
                    <a:pt x="21" y="80"/>
                    <a:pt x="22" y="79"/>
                  </a:cubicBezTo>
                  <a:cubicBezTo>
                    <a:pt x="22" y="80"/>
                    <a:pt x="23" y="80"/>
                    <a:pt x="24" y="80"/>
                  </a:cubicBezTo>
                  <a:cubicBezTo>
                    <a:pt x="23" y="81"/>
                    <a:pt x="22" y="83"/>
                    <a:pt x="22" y="83"/>
                  </a:cubicBezTo>
                  <a:cubicBezTo>
                    <a:pt x="22" y="83"/>
                    <a:pt x="22" y="83"/>
                    <a:pt x="22" y="84"/>
                  </a:cubicBezTo>
                  <a:cubicBezTo>
                    <a:pt x="22" y="84"/>
                    <a:pt x="23" y="84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4" y="84"/>
                    <a:pt x="25" y="83"/>
                    <a:pt x="26" y="82"/>
                  </a:cubicBezTo>
                  <a:cubicBezTo>
                    <a:pt x="26" y="82"/>
                    <a:pt x="27" y="82"/>
                    <a:pt x="27" y="83"/>
                  </a:cubicBezTo>
                  <a:cubicBezTo>
                    <a:pt x="27" y="84"/>
                    <a:pt x="27" y="85"/>
                    <a:pt x="26" y="85"/>
                  </a:cubicBezTo>
                  <a:cubicBezTo>
                    <a:pt x="26" y="85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7" y="86"/>
                    <a:pt x="27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9" y="85"/>
                    <a:pt x="30" y="84"/>
                  </a:cubicBezTo>
                  <a:cubicBezTo>
                    <a:pt x="30" y="84"/>
                    <a:pt x="31" y="84"/>
                    <a:pt x="31" y="84"/>
                  </a:cubicBezTo>
                  <a:cubicBezTo>
                    <a:pt x="31" y="85"/>
                    <a:pt x="31" y="87"/>
                    <a:pt x="31" y="87"/>
                  </a:cubicBezTo>
                  <a:cubicBezTo>
                    <a:pt x="31" y="87"/>
                    <a:pt x="31" y="87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2" y="88"/>
                    <a:pt x="33" y="88"/>
                  </a:cubicBezTo>
                  <a:cubicBezTo>
                    <a:pt x="33" y="87"/>
                    <a:pt x="33" y="86"/>
                    <a:pt x="34" y="85"/>
                  </a:cubicBezTo>
                  <a:cubicBezTo>
                    <a:pt x="34" y="85"/>
                    <a:pt x="35" y="85"/>
                    <a:pt x="35" y="85"/>
                  </a:cubicBezTo>
                  <a:cubicBezTo>
                    <a:pt x="35" y="87"/>
                    <a:pt x="35" y="88"/>
                    <a:pt x="35" y="88"/>
                  </a:cubicBezTo>
                  <a:cubicBezTo>
                    <a:pt x="35" y="88"/>
                    <a:pt x="35" y="89"/>
                    <a:pt x="35" y="89"/>
                  </a:cubicBezTo>
                  <a:cubicBezTo>
                    <a:pt x="35" y="89"/>
                    <a:pt x="36" y="89"/>
                    <a:pt x="36" y="89"/>
                  </a:cubicBezTo>
                  <a:cubicBezTo>
                    <a:pt x="36" y="89"/>
                    <a:pt x="36" y="89"/>
                    <a:pt x="37" y="89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7" y="88"/>
                    <a:pt x="37" y="87"/>
                    <a:pt x="38" y="86"/>
                  </a:cubicBezTo>
                  <a:cubicBezTo>
                    <a:pt x="38" y="86"/>
                    <a:pt x="39" y="86"/>
                    <a:pt x="40" y="86"/>
                  </a:cubicBezTo>
                  <a:cubicBezTo>
                    <a:pt x="40" y="87"/>
                    <a:pt x="40" y="89"/>
                    <a:pt x="40" y="89"/>
                  </a:cubicBezTo>
                  <a:cubicBezTo>
                    <a:pt x="40" y="89"/>
                    <a:pt x="40" y="89"/>
                    <a:pt x="40" y="90"/>
                  </a:cubicBezTo>
                  <a:cubicBezTo>
                    <a:pt x="40" y="90"/>
                    <a:pt x="40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2" y="89"/>
                    <a:pt x="42" y="89"/>
                  </a:cubicBezTo>
                  <a:cubicBezTo>
                    <a:pt x="42" y="89"/>
                    <a:pt x="42" y="88"/>
                    <a:pt x="42" y="87"/>
                  </a:cubicBezTo>
                  <a:cubicBezTo>
                    <a:pt x="43" y="87"/>
                    <a:pt x="43" y="87"/>
                    <a:pt x="44" y="87"/>
                  </a:cubicBezTo>
                  <a:cubicBezTo>
                    <a:pt x="44" y="88"/>
                    <a:pt x="44" y="89"/>
                    <a:pt x="44" y="89"/>
                  </a:cubicBezTo>
                  <a:cubicBezTo>
                    <a:pt x="44" y="90"/>
                    <a:pt x="44" y="90"/>
                    <a:pt x="45" y="90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5" y="90"/>
                    <a:pt x="46" y="90"/>
                    <a:pt x="46" y="90"/>
                  </a:cubicBezTo>
                  <a:cubicBezTo>
                    <a:pt x="46" y="90"/>
                    <a:pt x="46" y="90"/>
                    <a:pt x="46" y="89"/>
                  </a:cubicBezTo>
                  <a:cubicBezTo>
                    <a:pt x="46" y="89"/>
                    <a:pt x="46" y="88"/>
                    <a:pt x="46" y="87"/>
                  </a:cubicBezTo>
                  <a:cubicBezTo>
                    <a:pt x="47" y="87"/>
                    <a:pt x="48" y="87"/>
                    <a:pt x="48" y="87"/>
                  </a:cubicBezTo>
                  <a:cubicBezTo>
                    <a:pt x="49" y="88"/>
                    <a:pt x="49" y="89"/>
                    <a:pt x="49" y="89"/>
                  </a:cubicBezTo>
                  <a:cubicBezTo>
                    <a:pt x="49" y="89"/>
                    <a:pt x="49" y="90"/>
                    <a:pt x="49" y="90"/>
                  </a:cubicBezTo>
                  <a:cubicBezTo>
                    <a:pt x="49" y="90"/>
                    <a:pt x="50" y="90"/>
                    <a:pt x="50" y="90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1" y="89"/>
                    <a:pt x="51" y="89"/>
                    <a:pt x="51" y="89"/>
                  </a:cubicBezTo>
                  <a:cubicBezTo>
                    <a:pt x="51" y="89"/>
                    <a:pt x="51" y="87"/>
                    <a:pt x="51" y="86"/>
                  </a:cubicBezTo>
                  <a:cubicBezTo>
                    <a:pt x="51" y="86"/>
                    <a:pt x="52" y="86"/>
                    <a:pt x="53" y="86"/>
                  </a:cubicBezTo>
                  <a:cubicBezTo>
                    <a:pt x="53" y="87"/>
                    <a:pt x="53" y="88"/>
                    <a:pt x="53" y="89"/>
                  </a:cubicBezTo>
                  <a:cubicBezTo>
                    <a:pt x="53" y="89"/>
                    <a:pt x="54" y="89"/>
                    <a:pt x="54" y="89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5" y="89"/>
                    <a:pt x="55" y="89"/>
                    <a:pt x="55" y="89"/>
                  </a:cubicBezTo>
                  <a:cubicBezTo>
                    <a:pt x="55" y="89"/>
                    <a:pt x="55" y="88"/>
                    <a:pt x="55" y="88"/>
                  </a:cubicBezTo>
                  <a:cubicBezTo>
                    <a:pt x="55" y="88"/>
                    <a:pt x="55" y="87"/>
                    <a:pt x="55" y="85"/>
                  </a:cubicBezTo>
                  <a:cubicBezTo>
                    <a:pt x="56" y="85"/>
                    <a:pt x="56" y="85"/>
                    <a:pt x="57" y="85"/>
                  </a:cubicBezTo>
                  <a:cubicBezTo>
                    <a:pt x="57" y="86"/>
                    <a:pt x="58" y="87"/>
                    <a:pt x="58" y="88"/>
                  </a:cubicBezTo>
                  <a:cubicBezTo>
                    <a:pt x="58" y="88"/>
                    <a:pt x="58" y="88"/>
                    <a:pt x="58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59" y="88"/>
                    <a:pt x="60" y="88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0" y="87"/>
                    <a:pt x="59" y="85"/>
                    <a:pt x="59" y="84"/>
                  </a:cubicBezTo>
                  <a:cubicBezTo>
                    <a:pt x="60" y="84"/>
                    <a:pt x="60" y="84"/>
                    <a:pt x="61" y="84"/>
                  </a:cubicBezTo>
                  <a:cubicBezTo>
                    <a:pt x="61" y="85"/>
                    <a:pt x="62" y="86"/>
                    <a:pt x="62" y="86"/>
                  </a:cubicBezTo>
                  <a:cubicBezTo>
                    <a:pt x="62" y="86"/>
                    <a:pt x="62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4" y="86"/>
                    <a:pt x="64" y="85"/>
                    <a:pt x="64" y="85"/>
                  </a:cubicBezTo>
                  <a:cubicBezTo>
                    <a:pt x="64" y="85"/>
                    <a:pt x="63" y="84"/>
                    <a:pt x="63" y="83"/>
                  </a:cubicBezTo>
                  <a:cubicBezTo>
                    <a:pt x="64" y="82"/>
                    <a:pt x="64" y="82"/>
                    <a:pt x="65" y="82"/>
                  </a:cubicBezTo>
                  <a:cubicBezTo>
                    <a:pt x="65" y="83"/>
                    <a:pt x="66" y="84"/>
                    <a:pt x="66" y="84"/>
                  </a:cubicBezTo>
                  <a:cubicBezTo>
                    <a:pt x="66" y="84"/>
                    <a:pt x="67" y="84"/>
                    <a:pt x="67" y="84"/>
                  </a:cubicBezTo>
                  <a:cubicBezTo>
                    <a:pt x="67" y="84"/>
                    <a:pt x="67" y="84"/>
                    <a:pt x="68" y="84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83"/>
                    <a:pt x="67" y="81"/>
                    <a:pt x="67" y="80"/>
                  </a:cubicBezTo>
                  <a:cubicBezTo>
                    <a:pt x="67" y="80"/>
                    <a:pt x="68" y="80"/>
                    <a:pt x="68" y="79"/>
                  </a:cubicBezTo>
                  <a:cubicBezTo>
                    <a:pt x="69" y="80"/>
                    <a:pt x="70" y="81"/>
                    <a:pt x="70" y="81"/>
                  </a:cubicBezTo>
                  <a:cubicBezTo>
                    <a:pt x="70" y="82"/>
                    <a:pt x="71" y="82"/>
                    <a:pt x="71" y="82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0"/>
                  </a:cubicBezTo>
                  <a:cubicBezTo>
                    <a:pt x="72" y="80"/>
                    <a:pt x="71" y="79"/>
                    <a:pt x="70" y="78"/>
                  </a:cubicBezTo>
                  <a:cubicBezTo>
                    <a:pt x="71" y="78"/>
                    <a:pt x="71" y="77"/>
                    <a:pt x="72" y="77"/>
                  </a:cubicBezTo>
                  <a:cubicBezTo>
                    <a:pt x="73" y="78"/>
                    <a:pt x="74" y="79"/>
                    <a:pt x="74" y="79"/>
                  </a:cubicBezTo>
                  <a:cubicBezTo>
                    <a:pt x="74" y="79"/>
                    <a:pt x="74" y="79"/>
                    <a:pt x="74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9"/>
                    <a:pt x="75" y="78"/>
                    <a:pt x="75" y="78"/>
                  </a:cubicBezTo>
                  <a:cubicBezTo>
                    <a:pt x="75" y="78"/>
                    <a:pt x="75" y="78"/>
                    <a:pt x="75" y="77"/>
                  </a:cubicBezTo>
                  <a:cubicBezTo>
                    <a:pt x="75" y="77"/>
                    <a:pt x="74" y="76"/>
                    <a:pt x="74" y="75"/>
                  </a:cubicBezTo>
                  <a:cubicBezTo>
                    <a:pt x="74" y="75"/>
                    <a:pt x="75" y="74"/>
                    <a:pt x="75" y="74"/>
                  </a:cubicBezTo>
                  <a:cubicBezTo>
                    <a:pt x="76" y="75"/>
                    <a:pt x="77" y="75"/>
                    <a:pt x="77" y="76"/>
                  </a:cubicBezTo>
                  <a:cubicBezTo>
                    <a:pt x="77" y="76"/>
                    <a:pt x="78" y="76"/>
                    <a:pt x="78" y="76"/>
                  </a:cubicBezTo>
                  <a:cubicBezTo>
                    <a:pt x="78" y="76"/>
                    <a:pt x="78" y="76"/>
                    <a:pt x="78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4"/>
                    <a:pt x="78" y="74"/>
                  </a:cubicBezTo>
                  <a:cubicBezTo>
                    <a:pt x="78" y="74"/>
                    <a:pt x="77" y="73"/>
                    <a:pt x="77" y="72"/>
                  </a:cubicBezTo>
                  <a:cubicBezTo>
                    <a:pt x="77" y="72"/>
                    <a:pt x="77" y="71"/>
                    <a:pt x="78" y="71"/>
                  </a:cubicBezTo>
                  <a:cubicBezTo>
                    <a:pt x="79" y="71"/>
                    <a:pt x="80" y="72"/>
                    <a:pt x="80" y="72"/>
                  </a:cubicBezTo>
                  <a:cubicBezTo>
                    <a:pt x="80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2" y="72"/>
                    <a:pt x="82" y="71"/>
                    <a:pt x="82" y="71"/>
                  </a:cubicBezTo>
                  <a:cubicBezTo>
                    <a:pt x="82" y="71"/>
                    <a:pt x="81" y="71"/>
                    <a:pt x="81" y="70"/>
                  </a:cubicBezTo>
                  <a:cubicBezTo>
                    <a:pt x="81" y="70"/>
                    <a:pt x="80" y="69"/>
                    <a:pt x="79" y="69"/>
                  </a:cubicBezTo>
                  <a:cubicBezTo>
                    <a:pt x="80" y="68"/>
                    <a:pt x="80" y="68"/>
                    <a:pt x="80" y="67"/>
                  </a:cubicBezTo>
                  <a:cubicBezTo>
                    <a:pt x="81" y="68"/>
                    <a:pt x="82" y="68"/>
                    <a:pt x="83" y="68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84" y="68"/>
                    <a:pt x="84" y="68"/>
                    <a:pt x="84" y="68"/>
                  </a:cubicBezTo>
                  <a:cubicBezTo>
                    <a:pt x="84" y="68"/>
                    <a:pt x="84" y="67"/>
                    <a:pt x="84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3" y="66"/>
                    <a:pt x="82" y="66"/>
                    <a:pt x="81" y="65"/>
                  </a:cubicBezTo>
                  <a:cubicBezTo>
                    <a:pt x="82" y="64"/>
                    <a:pt x="82" y="64"/>
                    <a:pt x="82" y="63"/>
                  </a:cubicBezTo>
                  <a:cubicBezTo>
                    <a:pt x="83" y="64"/>
                    <a:pt x="85" y="64"/>
                    <a:pt x="85" y="64"/>
                  </a:cubicBezTo>
                  <a:cubicBezTo>
                    <a:pt x="85" y="64"/>
                    <a:pt x="85" y="64"/>
                    <a:pt x="86" y="64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6" y="63"/>
                    <a:pt x="86" y="63"/>
                    <a:pt x="86" y="62"/>
                  </a:cubicBezTo>
                  <a:cubicBezTo>
                    <a:pt x="85" y="62"/>
                    <a:pt x="84" y="62"/>
                    <a:pt x="83" y="61"/>
                  </a:cubicBezTo>
                  <a:cubicBezTo>
                    <a:pt x="83" y="60"/>
                    <a:pt x="84" y="60"/>
                    <a:pt x="84" y="59"/>
                  </a:cubicBezTo>
                  <a:cubicBezTo>
                    <a:pt x="85" y="60"/>
                    <a:pt x="86" y="60"/>
                    <a:pt x="87" y="6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60"/>
                    <a:pt x="88" y="59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8"/>
                    <a:pt x="87" y="58"/>
                    <a:pt x="87" y="58"/>
                  </a:cubicBezTo>
                  <a:cubicBezTo>
                    <a:pt x="87" y="58"/>
                    <a:pt x="86" y="57"/>
                    <a:pt x="85" y="57"/>
                  </a:cubicBezTo>
                  <a:cubicBezTo>
                    <a:pt x="85" y="56"/>
                    <a:pt x="85" y="56"/>
                    <a:pt x="85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8" y="55"/>
                    <a:pt x="88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8" y="54"/>
                  </a:cubicBezTo>
                  <a:cubicBezTo>
                    <a:pt x="88" y="53"/>
                    <a:pt x="87" y="53"/>
                    <a:pt x="86" y="53"/>
                  </a:cubicBezTo>
                  <a:cubicBezTo>
                    <a:pt x="86" y="52"/>
                    <a:pt x="86" y="52"/>
                    <a:pt x="86" y="51"/>
                  </a:cubicBezTo>
                  <a:cubicBezTo>
                    <a:pt x="87" y="51"/>
                    <a:pt x="89" y="51"/>
                    <a:pt x="89" y="51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90" y="50"/>
                    <a:pt x="90" y="49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9" y="49"/>
                    <a:pt x="87" y="49"/>
                    <a:pt x="86" y="48"/>
                  </a:cubicBezTo>
                  <a:cubicBezTo>
                    <a:pt x="86" y="48"/>
                    <a:pt x="86" y="47"/>
                    <a:pt x="86" y="47"/>
                  </a:cubicBezTo>
                  <a:cubicBezTo>
                    <a:pt x="88" y="46"/>
                    <a:pt x="89" y="46"/>
                    <a:pt x="89" y="46"/>
                  </a:cubicBezTo>
                  <a:close/>
                  <a:moveTo>
                    <a:pt x="45" y="81"/>
                  </a:moveTo>
                  <a:cubicBezTo>
                    <a:pt x="26" y="81"/>
                    <a:pt x="10" y="65"/>
                    <a:pt x="10" y="45"/>
                  </a:cubicBezTo>
                  <a:cubicBezTo>
                    <a:pt x="10" y="26"/>
                    <a:pt x="26" y="10"/>
                    <a:pt x="45" y="10"/>
                  </a:cubicBezTo>
                  <a:cubicBezTo>
                    <a:pt x="65" y="10"/>
                    <a:pt x="81" y="26"/>
                    <a:pt x="81" y="45"/>
                  </a:cubicBezTo>
                  <a:cubicBezTo>
                    <a:pt x="81" y="65"/>
                    <a:pt x="65" y="81"/>
                    <a:pt x="45" y="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4" name="Freeform 20"/>
            <p:cNvSpPr>
              <a:spLocks noEditPoints="1"/>
            </p:cNvSpPr>
            <p:nvPr/>
          </p:nvSpPr>
          <p:spPr bwMode="auto">
            <a:xfrm>
              <a:off x="2274888" y="4074584"/>
              <a:ext cx="675217" cy="679451"/>
            </a:xfrm>
            <a:custGeom>
              <a:avLst/>
              <a:gdLst>
                <a:gd name="T0" fmla="*/ 137 w 143"/>
                <a:gd name="T1" fmla="*/ 67 h 144"/>
                <a:gd name="T2" fmla="*/ 137 w 143"/>
                <a:gd name="T3" fmla="*/ 60 h 144"/>
                <a:gd name="T4" fmla="*/ 135 w 143"/>
                <a:gd name="T5" fmla="*/ 53 h 144"/>
                <a:gd name="T6" fmla="*/ 133 w 143"/>
                <a:gd name="T7" fmla="*/ 47 h 144"/>
                <a:gd name="T8" fmla="*/ 130 w 143"/>
                <a:gd name="T9" fmla="*/ 40 h 144"/>
                <a:gd name="T10" fmla="*/ 126 w 143"/>
                <a:gd name="T11" fmla="*/ 35 h 144"/>
                <a:gd name="T12" fmla="*/ 122 w 143"/>
                <a:gd name="T13" fmla="*/ 29 h 144"/>
                <a:gd name="T14" fmla="*/ 117 w 143"/>
                <a:gd name="T15" fmla="*/ 24 h 144"/>
                <a:gd name="T16" fmla="*/ 112 w 143"/>
                <a:gd name="T17" fmla="*/ 20 h 144"/>
                <a:gd name="T18" fmla="*/ 106 w 143"/>
                <a:gd name="T19" fmla="*/ 16 h 144"/>
                <a:gd name="T20" fmla="*/ 100 w 143"/>
                <a:gd name="T21" fmla="*/ 12 h 144"/>
                <a:gd name="T22" fmla="*/ 94 w 143"/>
                <a:gd name="T23" fmla="*/ 10 h 144"/>
                <a:gd name="T24" fmla="*/ 87 w 143"/>
                <a:gd name="T25" fmla="*/ 8 h 144"/>
                <a:gd name="T26" fmla="*/ 80 w 143"/>
                <a:gd name="T27" fmla="*/ 6 h 144"/>
                <a:gd name="T28" fmla="*/ 74 w 143"/>
                <a:gd name="T29" fmla="*/ 6 h 144"/>
                <a:gd name="T30" fmla="*/ 67 w 143"/>
                <a:gd name="T31" fmla="*/ 6 h 144"/>
                <a:gd name="T32" fmla="*/ 60 w 143"/>
                <a:gd name="T33" fmla="*/ 7 h 144"/>
                <a:gd name="T34" fmla="*/ 53 w 143"/>
                <a:gd name="T35" fmla="*/ 8 h 144"/>
                <a:gd name="T36" fmla="*/ 47 w 143"/>
                <a:gd name="T37" fmla="*/ 11 h 144"/>
                <a:gd name="T38" fmla="*/ 40 w 143"/>
                <a:gd name="T39" fmla="*/ 14 h 144"/>
                <a:gd name="T40" fmla="*/ 34 w 143"/>
                <a:gd name="T41" fmla="*/ 17 h 144"/>
                <a:gd name="T42" fmla="*/ 29 w 143"/>
                <a:gd name="T43" fmla="*/ 21 h 144"/>
                <a:gd name="T44" fmla="*/ 24 w 143"/>
                <a:gd name="T45" fmla="*/ 26 h 144"/>
                <a:gd name="T46" fmla="*/ 19 w 143"/>
                <a:gd name="T47" fmla="*/ 31 h 144"/>
                <a:gd name="T48" fmla="*/ 15 w 143"/>
                <a:gd name="T49" fmla="*/ 37 h 144"/>
                <a:gd name="T50" fmla="*/ 12 w 143"/>
                <a:gd name="T51" fmla="*/ 43 h 144"/>
                <a:gd name="T52" fmla="*/ 9 w 143"/>
                <a:gd name="T53" fmla="*/ 50 h 144"/>
                <a:gd name="T54" fmla="*/ 7 w 143"/>
                <a:gd name="T55" fmla="*/ 56 h 144"/>
                <a:gd name="T56" fmla="*/ 6 w 143"/>
                <a:gd name="T57" fmla="*/ 63 h 144"/>
                <a:gd name="T58" fmla="*/ 6 w 143"/>
                <a:gd name="T59" fmla="*/ 70 h 144"/>
                <a:gd name="T60" fmla="*/ 6 w 143"/>
                <a:gd name="T61" fmla="*/ 77 h 144"/>
                <a:gd name="T62" fmla="*/ 7 w 143"/>
                <a:gd name="T63" fmla="*/ 84 h 144"/>
                <a:gd name="T64" fmla="*/ 8 w 143"/>
                <a:gd name="T65" fmla="*/ 90 h 144"/>
                <a:gd name="T66" fmla="*/ 10 w 143"/>
                <a:gd name="T67" fmla="*/ 97 h 144"/>
                <a:gd name="T68" fmla="*/ 13 w 143"/>
                <a:gd name="T69" fmla="*/ 103 h 144"/>
                <a:gd name="T70" fmla="*/ 17 w 143"/>
                <a:gd name="T71" fmla="*/ 109 h 144"/>
                <a:gd name="T72" fmla="*/ 21 w 143"/>
                <a:gd name="T73" fmla="*/ 115 h 144"/>
                <a:gd name="T74" fmla="*/ 26 w 143"/>
                <a:gd name="T75" fmla="*/ 120 h 144"/>
                <a:gd name="T76" fmla="*/ 31 w 143"/>
                <a:gd name="T77" fmla="*/ 124 h 144"/>
                <a:gd name="T78" fmla="*/ 37 w 143"/>
                <a:gd name="T79" fmla="*/ 128 h 144"/>
                <a:gd name="T80" fmla="*/ 43 w 143"/>
                <a:gd name="T81" fmla="*/ 131 h 144"/>
                <a:gd name="T82" fmla="*/ 49 w 143"/>
                <a:gd name="T83" fmla="*/ 134 h 144"/>
                <a:gd name="T84" fmla="*/ 56 w 143"/>
                <a:gd name="T85" fmla="*/ 136 h 144"/>
                <a:gd name="T86" fmla="*/ 63 w 143"/>
                <a:gd name="T87" fmla="*/ 137 h 144"/>
                <a:gd name="T88" fmla="*/ 70 w 143"/>
                <a:gd name="T89" fmla="*/ 138 h 144"/>
                <a:gd name="T90" fmla="*/ 77 w 143"/>
                <a:gd name="T91" fmla="*/ 138 h 144"/>
                <a:gd name="T92" fmla="*/ 83 w 143"/>
                <a:gd name="T93" fmla="*/ 137 h 144"/>
                <a:gd name="T94" fmla="*/ 90 w 143"/>
                <a:gd name="T95" fmla="*/ 135 h 144"/>
                <a:gd name="T96" fmla="*/ 97 w 143"/>
                <a:gd name="T97" fmla="*/ 133 h 144"/>
                <a:gd name="T98" fmla="*/ 103 w 143"/>
                <a:gd name="T99" fmla="*/ 130 h 144"/>
                <a:gd name="T100" fmla="*/ 109 w 143"/>
                <a:gd name="T101" fmla="*/ 127 h 144"/>
                <a:gd name="T102" fmla="*/ 114 w 143"/>
                <a:gd name="T103" fmla="*/ 122 h 144"/>
                <a:gd name="T104" fmla="*/ 119 w 143"/>
                <a:gd name="T105" fmla="*/ 118 h 144"/>
                <a:gd name="T106" fmla="*/ 124 w 143"/>
                <a:gd name="T107" fmla="*/ 112 h 144"/>
                <a:gd name="T108" fmla="*/ 128 w 143"/>
                <a:gd name="T109" fmla="*/ 107 h 144"/>
                <a:gd name="T110" fmla="*/ 131 w 143"/>
                <a:gd name="T111" fmla="*/ 101 h 144"/>
                <a:gd name="T112" fmla="*/ 134 w 143"/>
                <a:gd name="T113" fmla="*/ 94 h 144"/>
                <a:gd name="T114" fmla="*/ 136 w 143"/>
                <a:gd name="T115" fmla="*/ 88 h 144"/>
                <a:gd name="T116" fmla="*/ 137 w 143"/>
                <a:gd name="T117" fmla="*/ 81 h 144"/>
                <a:gd name="T118" fmla="*/ 138 w 143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3" h="144">
                  <a:moveTo>
                    <a:pt x="142" y="73"/>
                  </a:moveTo>
                  <a:cubicBezTo>
                    <a:pt x="142" y="73"/>
                    <a:pt x="143" y="73"/>
                    <a:pt x="143" y="73"/>
                  </a:cubicBezTo>
                  <a:cubicBezTo>
                    <a:pt x="143" y="73"/>
                    <a:pt x="143" y="72"/>
                    <a:pt x="143" y="72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1"/>
                    <a:pt x="142" y="70"/>
                    <a:pt x="142" y="70"/>
                  </a:cubicBezTo>
                  <a:cubicBezTo>
                    <a:pt x="142" y="70"/>
                    <a:pt x="139" y="70"/>
                    <a:pt x="138" y="70"/>
                  </a:cubicBezTo>
                  <a:cubicBezTo>
                    <a:pt x="138" y="69"/>
                    <a:pt x="138" y="68"/>
                    <a:pt x="137" y="67"/>
                  </a:cubicBezTo>
                  <a:cubicBezTo>
                    <a:pt x="139" y="67"/>
                    <a:pt x="141" y="66"/>
                    <a:pt x="142" y="66"/>
                  </a:cubicBezTo>
                  <a:cubicBezTo>
                    <a:pt x="142" y="66"/>
                    <a:pt x="142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4"/>
                    <a:pt x="142" y="63"/>
                  </a:cubicBezTo>
                  <a:cubicBezTo>
                    <a:pt x="142" y="63"/>
                    <a:pt x="142" y="63"/>
                    <a:pt x="141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8" y="59"/>
                    <a:pt x="140" y="59"/>
                    <a:pt x="141" y="59"/>
                  </a:cubicBezTo>
                  <a:cubicBezTo>
                    <a:pt x="141" y="59"/>
                    <a:pt x="141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7"/>
                    <a:pt x="142" y="56"/>
                    <a:pt x="141" y="56"/>
                  </a:cubicBezTo>
                  <a:cubicBezTo>
                    <a:pt x="141" y="56"/>
                    <a:pt x="141" y="56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5" y="55"/>
                    <a:pt x="135" y="54"/>
                    <a:pt x="135" y="53"/>
                  </a:cubicBezTo>
                  <a:cubicBezTo>
                    <a:pt x="137" y="53"/>
                    <a:pt x="139" y="52"/>
                    <a:pt x="139" y="52"/>
                  </a:cubicBezTo>
                  <a:cubicBezTo>
                    <a:pt x="139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39" y="49"/>
                    <a:pt x="139" y="49"/>
                  </a:cubicBezTo>
                  <a:cubicBezTo>
                    <a:pt x="139" y="49"/>
                    <a:pt x="138" y="48"/>
                    <a:pt x="138" y="49"/>
                  </a:cubicBezTo>
                  <a:cubicBezTo>
                    <a:pt x="138" y="49"/>
                    <a:pt x="136" y="49"/>
                    <a:pt x="134" y="50"/>
                  </a:cubicBezTo>
                  <a:cubicBezTo>
                    <a:pt x="133" y="49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6" y="42"/>
                  </a:cubicBezTo>
                  <a:cubicBezTo>
                    <a:pt x="136" y="42"/>
                    <a:pt x="136" y="42"/>
                    <a:pt x="135" y="42"/>
                  </a:cubicBezTo>
                  <a:cubicBezTo>
                    <a:pt x="135" y="42"/>
                    <a:pt x="133" y="43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1" y="39"/>
                    <a:pt x="133" y="38"/>
                    <a:pt x="133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7"/>
                    <a:pt x="134" y="36"/>
                    <a:pt x="134" y="36"/>
                  </a:cubicBezTo>
                  <a:cubicBezTo>
                    <a:pt x="134" y="36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1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5"/>
                  </a:cubicBezTo>
                  <a:cubicBezTo>
                    <a:pt x="128" y="33"/>
                    <a:pt x="129" y="32"/>
                    <a:pt x="129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7" y="29"/>
                    <a:pt x="125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6"/>
                    <a:pt x="125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4" y="23"/>
                    <a:pt x="124" y="23"/>
                  </a:cubicBezTo>
                  <a:cubicBezTo>
                    <a:pt x="124" y="23"/>
                    <a:pt x="123" y="23"/>
                    <a:pt x="123" y="24"/>
                  </a:cubicBezTo>
                  <a:cubicBezTo>
                    <a:pt x="123" y="24"/>
                    <a:pt x="121" y="25"/>
                    <a:pt x="119" y="26"/>
                  </a:cubicBezTo>
                  <a:cubicBezTo>
                    <a:pt x="119" y="26"/>
                    <a:pt x="118" y="25"/>
                    <a:pt x="117" y="24"/>
                  </a:cubicBezTo>
                  <a:cubicBezTo>
                    <a:pt x="118" y="23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20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3" y="14"/>
                    <a:pt x="113" y="13"/>
                    <a:pt x="113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1" y="14"/>
                    <a:pt x="110" y="16"/>
                    <a:pt x="109" y="17"/>
                  </a:cubicBezTo>
                  <a:cubicBezTo>
                    <a:pt x="108" y="17"/>
                    <a:pt x="107" y="16"/>
                    <a:pt x="106" y="16"/>
                  </a:cubicBezTo>
                  <a:cubicBezTo>
                    <a:pt x="107" y="14"/>
                    <a:pt x="108" y="12"/>
                    <a:pt x="108" y="12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7" y="10"/>
                  </a:cubicBezTo>
                  <a:cubicBezTo>
                    <a:pt x="107" y="9"/>
                    <a:pt x="107" y="9"/>
                    <a:pt x="106" y="9"/>
                  </a:cubicBez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4" y="12"/>
                    <a:pt x="103" y="14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10"/>
                  </a:cubicBezTo>
                  <a:cubicBezTo>
                    <a:pt x="94" y="8"/>
                    <a:pt x="95" y="6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4" y="4"/>
                    <a:pt x="94" y="4"/>
                    <a:pt x="94" y="3"/>
                  </a:cubicBezTo>
                  <a:cubicBezTo>
                    <a:pt x="93" y="3"/>
                    <a:pt x="93" y="3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2" y="5"/>
                    <a:pt x="91" y="7"/>
                    <a:pt x="90" y="8"/>
                  </a:cubicBezTo>
                  <a:cubicBezTo>
                    <a:pt x="89" y="8"/>
                    <a:pt x="88" y="8"/>
                    <a:pt x="87" y="8"/>
                  </a:cubicBezTo>
                  <a:cubicBezTo>
                    <a:pt x="87" y="6"/>
                    <a:pt x="88" y="4"/>
                    <a:pt x="88" y="3"/>
                  </a:cubicBezTo>
                  <a:cubicBezTo>
                    <a:pt x="88" y="3"/>
                    <a:pt x="88" y="2"/>
                    <a:pt x="87" y="2"/>
                  </a:cubicBezTo>
                  <a:cubicBezTo>
                    <a:pt x="87" y="2"/>
                    <a:pt x="87" y="2"/>
                    <a:pt x="86" y="2"/>
                  </a:cubicBezTo>
                  <a:cubicBezTo>
                    <a:pt x="86" y="2"/>
                    <a:pt x="86" y="2"/>
                    <a:pt x="85" y="2"/>
                  </a:cubicBezTo>
                  <a:cubicBezTo>
                    <a:pt x="85" y="2"/>
                    <a:pt x="85" y="2"/>
                    <a:pt x="85" y="3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2" y="7"/>
                    <a:pt x="81" y="6"/>
                    <a:pt x="80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2"/>
                    <a:pt x="80" y="1"/>
                    <a:pt x="80" y="1"/>
                  </a:cubicBezTo>
                  <a:cubicBezTo>
                    <a:pt x="80" y="1"/>
                    <a:pt x="79" y="0"/>
                    <a:pt x="79" y="0"/>
                  </a:cubicBezTo>
                  <a:cubicBezTo>
                    <a:pt x="79" y="0"/>
                    <a:pt x="78" y="0"/>
                    <a:pt x="78" y="1"/>
                  </a:cubicBezTo>
                  <a:cubicBezTo>
                    <a:pt x="78" y="1"/>
                    <a:pt x="77" y="1"/>
                    <a:pt x="77" y="2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5" y="6"/>
                    <a:pt x="75" y="6"/>
                    <a:pt x="74" y="6"/>
                  </a:cubicBezTo>
                  <a:cubicBezTo>
                    <a:pt x="73" y="4"/>
                    <a:pt x="73" y="2"/>
                    <a:pt x="73" y="1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2"/>
                  </a:cubicBezTo>
                  <a:cubicBezTo>
                    <a:pt x="66" y="1"/>
                    <a:pt x="65" y="1"/>
                    <a:pt x="65" y="1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1"/>
                    <a:pt x="63" y="1"/>
                  </a:cubicBezTo>
                  <a:cubicBezTo>
                    <a:pt x="63" y="1"/>
                    <a:pt x="63" y="2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7"/>
                    <a:pt x="60" y="7"/>
                  </a:cubicBezTo>
                  <a:cubicBezTo>
                    <a:pt x="59" y="5"/>
                    <a:pt x="59" y="3"/>
                    <a:pt x="58" y="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5" y="2"/>
                    <a:pt x="55" y="3"/>
                    <a:pt x="55" y="3"/>
                  </a:cubicBezTo>
                  <a:cubicBezTo>
                    <a:pt x="55" y="4"/>
                    <a:pt x="56" y="6"/>
                    <a:pt x="56" y="8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7"/>
                    <a:pt x="51" y="5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50" y="3"/>
                    <a:pt x="50" y="3"/>
                    <a:pt x="49" y="3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8" y="4"/>
                    <a:pt x="48" y="5"/>
                    <a:pt x="48" y="5"/>
                  </a:cubicBezTo>
                  <a:cubicBezTo>
                    <a:pt x="48" y="6"/>
                    <a:pt x="49" y="8"/>
                    <a:pt x="49" y="10"/>
                  </a:cubicBezTo>
                  <a:cubicBezTo>
                    <a:pt x="48" y="10"/>
                    <a:pt x="47" y="10"/>
                    <a:pt x="47" y="11"/>
                  </a:cubicBezTo>
                  <a:cubicBezTo>
                    <a:pt x="46" y="9"/>
                    <a:pt x="45" y="7"/>
                    <a:pt x="44" y="7"/>
                  </a:cubicBezTo>
                  <a:cubicBezTo>
                    <a:pt x="44" y="6"/>
                    <a:pt x="44" y="6"/>
                    <a:pt x="43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2" y="6"/>
                    <a:pt x="42" y="7"/>
                    <a:pt x="42" y="7"/>
                  </a:cubicBezTo>
                  <a:cubicBezTo>
                    <a:pt x="41" y="7"/>
                    <a:pt x="41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4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7" y="10"/>
                    <a:pt x="37" y="10"/>
                    <a:pt x="37" y="9"/>
                  </a:cubicBezTo>
                  <a:cubicBezTo>
                    <a:pt x="36" y="9"/>
                    <a:pt x="36" y="9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2"/>
                  </a:cubicBezTo>
                  <a:cubicBezTo>
                    <a:pt x="35" y="12"/>
                    <a:pt x="36" y="14"/>
                    <a:pt x="37" y="16"/>
                  </a:cubicBezTo>
                  <a:cubicBezTo>
                    <a:pt x="36" y="16"/>
                    <a:pt x="35" y="17"/>
                    <a:pt x="34" y="17"/>
                  </a:cubicBezTo>
                  <a:cubicBezTo>
                    <a:pt x="33" y="16"/>
                    <a:pt x="32" y="14"/>
                    <a:pt x="31" y="14"/>
                  </a:cubicBezTo>
                  <a:cubicBezTo>
                    <a:pt x="31" y="14"/>
                    <a:pt x="31" y="13"/>
                    <a:pt x="30" y="13"/>
                  </a:cubicBezTo>
                  <a:cubicBezTo>
                    <a:pt x="30" y="13"/>
                    <a:pt x="30" y="14"/>
                    <a:pt x="29" y="14"/>
                  </a:cubicBezTo>
                  <a:cubicBezTo>
                    <a:pt x="29" y="14"/>
                    <a:pt x="29" y="14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20"/>
                  </a:cubicBezTo>
                  <a:cubicBezTo>
                    <a:pt x="30" y="20"/>
                    <a:pt x="30" y="21"/>
                    <a:pt x="29" y="21"/>
                  </a:cubicBezTo>
                  <a:cubicBezTo>
                    <a:pt x="27" y="20"/>
                    <a:pt x="26" y="19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3"/>
                    <a:pt x="26" y="24"/>
                  </a:cubicBezTo>
                  <a:cubicBezTo>
                    <a:pt x="25" y="25"/>
                    <a:pt x="24" y="26"/>
                    <a:pt x="24" y="26"/>
                  </a:cubicBezTo>
                  <a:cubicBezTo>
                    <a:pt x="22" y="25"/>
                    <a:pt x="21" y="24"/>
                    <a:pt x="20" y="24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8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6"/>
                    <a:pt x="18" y="26"/>
                  </a:cubicBezTo>
                  <a:cubicBezTo>
                    <a:pt x="18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4" y="29"/>
                    <a:pt x="14" y="29"/>
                    <a:pt x="14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3" y="31"/>
                    <a:pt x="14" y="32"/>
                  </a:cubicBezTo>
                  <a:cubicBezTo>
                    <a:pt x="14" y="32"/>
                    <a:pt x="16" y="33"/>
                    <a:pt x="17" y="35"/>
                  </a:cubicBezTo>
                  <a:cubicBezTo>
                    <a:pt x="16" y="35"/>
                    <a:pt x="16" y="36"/>
                    <a:pt x="15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6"/>
                    <a:pt x="9" y="36"/>
                  </a:cubicBezTo>
                  <a:cubicBezTo>
                    <a:pt x="9" y="36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3" y="40"/>
                  </a:cubicBezTo>
                  <a:cubicBezTo>
                    <a:pt x="13" y="41"/>
                    <a:pt x="12" y="42"/>
                    <a:pt x="12" y="43"/>
                  </a:cubicBezTo>
                  <a:cubicBezTo>
                    <a:pt x="10" y="43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5"/>
                  </a:cubicBezTo>
                  <a:cubicBezTo>
                    <a:pt x="7" y="45"/>
                    <a:pt x="9" y="46"/>
                    <a:pt x="10" y="47"/>
                  </a:cubicBezTo>
                  <a:cubicBezTo>
                    <a:pt x="10" y="48"/>
                    <a:pt x="10" y="49"/>
                    <a:pt x="9" y="50"/>
                  </a:cubicBezTo>
                  <a:cubicBezTo>
                    <a:pt x="7" y="49"/>
                    <a:pt x="6" y="49"/>
                    <a:pt x="5" y="49"/>
                  </a:cubicBezTo>
                  <a:cubicBezTo>
                    <a:pt x="5" y="48"/>
                    <a:pt x="4" y="49"/>
                    <a:pt x="4" y="49"/>
                  </a:cubicBezTo>
                  <a:cubicBezTo>
                    <a:pt x="4" y="49"/>
                    <a:pt x="3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3" y="51"/>
                    <a:pt x="4" y="51"/>
                    <a:pt x="4" y="52"/>
                  </a:cubicBezTo>
                  <a:cubicBezTo>
                    <a:pt x="4" y="52"/>
                    <a:pt x="6" y="53"/>
                    <a:pt x="8" y="53"/>
                  </a:cubicBezTo>
                  <a:cubicBezTo>
                    <a:pt x="8" y="54"/>
                    <a:pt x="8" y="55"/>
                    <a:pt x="7" y="56"/>
                  </a:cubicBezTo>
                  <a:cubicBezTo>
                    <a:pt x="6" y="56"/>
                    <a:pt x="3" y="56"/>
                    <a:pt x="3" y="56"/>
                  </a:cubicBezTo>
                  <a:cubicBezTo>
                    <a:pt x="3" y="56"/>
                    <a:pt x="2" y="56"/>
                    <a:pt x="2" y="56"/>
                  </a:cubicBezTo>
                  <a:cubicBezTo>
                    <a:pt x="2" y="56"/>
                    <a:pt x="1" y="57"/>
                    <a:pt x="1" y="57"/>
                  </a:cubicBezTo>
                  <a:cubicBezTo>
                    <a:pt x="1" y="57"/>
                    <a:pt x="1" y="58"/>
                    <a:pt x="2" y="58"/>
                  </a:cubicBezTo>
                  <a:cubicBezTo>
                    <a:pt x="2" y="58"/>
                    <a:pt x="2" y="59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2" y="66"/>
                    <a:pt x="4" y="67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0" y="71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3"/>
                    <a:pt x="0" y="73"/>
                  </a:cubicBezTo>
                  <a:cubicBezTo>
                    <a:pt x="0" y="73"/>
                    <a:pt x="1" y="73"/>
                    <a:pt x="1" y="73"/>
                  </a:cubicBezTo>
                  <a:cubicBezTo>
                    <a:pt x="2" y="74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1" y="78"/>
                  </a:cubicBezTo>
                  <a:cubicBezTo>
                    <a:pt x="1" y="78"/>
                    <a:pt x="1" y="78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1" y="81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6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1" y="86"/>
                    <a:pt x="1" y="86"/>
                    <a:pt x="1" y="87"/>
                  </a:cubicBezTo>
                  <a:cubicBezTo>
                    <a:pt x="1" y="87"/>
                    <a:pt x="2" y="88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3" y="88"/>
                    <a:pt x="6" y="88"/>
                    <a:pt x="7" y="88"/>
                  </a:cubicBezTo>
                  <a:cubicBezTo>
                    <a:pt x="8" y="89"/>
                    <a:pt x="8" y="90"/>
                    <a:pt x="8" y="90"/>
                  </a:cubicBezTo>
                  <a:cubicBezTo>
                    <a:pt x="6" y="91"/>
                    <a:pt x="4" y="92"/>
                    <a:pt x="4" y="92"/>
                  </a:cubicBezTo>
                  <a:cubicBezTo>
                    <a:pt x="4" y="92"/>
                    <a:pt x="3" y="93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3" y="95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7" y="95"/>
                    <a:pt x="9" y="94"/>
                  </a:cubicBezTo>
                  <a:cubicBezTo>
                    <a:pt x="10" y="95"/>
                    <a:pt x="10" y="96"/>
                    <a:pt x="10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2"/>
                    <a:pt x="6" y="102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10" y="101"/>
                    <a:pt x="12" y="101"/>
                  </a:cubicBezTo>
                  <a:cubicBezTo>
                    <a:pt x="12" y="102"/>
                    <a:pt x="13" y="102"/>
                    <a:pt x="13" y="103"/>
                  </a:cubicBezTo>
                  <a:cubicBezTo>
                    <a:pt x="12" y="104"/>
                    <a:pt x="10" y="106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9" y="108"/>
                  </a:cubicBezTo>
                  <a:cubicBezTo>
                    <a:pt x="10" y="108"/>
                    <a:pt x="10" y="109"/>
                    <a:pt x="10" y="109"/>
                  </a:cubicBezTo>
                  <a:cubicBezTo>
                    <a:pt x="11" y="109"/>
                    <a:pt x="11" y="109"/>
                    <a:pt x="11" y="109"/>
                  </a:cubicBezTo>
                  <a:cubicBezTo>
                    <a:pt x="12" y="108"/>
                    <a:pt x="14" y="107"/>
                    <a:pt x="15" y="107"/>
                  </a:cubicBezTo>
                  <a:cubicBezTo>
                    <a:pt x="16" y="107"/>
                    <a:pt x="16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3" y="112"/>
                    <a:pt x="13" y="113"/>
                    <a:pt x="13" y="113"/>
                  </a:cubicBezTo>
                  <a:cubicBezTo>
                    <a:pt x="13" y="114"/>
                    <a:pt x="13" y="114"/>
                    <a:pt x="14" y="114"/>
                  </a:cubicBezTo>
                  <a:cubicBezTo>
                    <a:pt x="14" y="114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8" y="118"/>
                    <a:pt x="18" y="118"/>
                  </a:cubicBezTo>
                  <a:cubicBezTo>
                    <a:pt x="18" y="118"/>
                    <a:pt x="18" y="119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8" y="120"/>
                    <a:pt x="19" y="121"/>
                    <a:pt x="19" y="121"/>
                  </a:cubicBezTo>
                  <a:cubicBezTo>
                    <a:pt x="20" y="121"/>
                    <a:pt x="20" y="121"/>
                    <a:pt x="20" y="120"/>
                  </a:cubicBezTo>
                  <a:cubicBezTo>
                    <a:pt x="21" y="120"/>
                    <a:pt x="22" y="119"/>
                    <a:pt x="24" y="118"/>
                  </a:cubicBezTo>
                  <a:cubicBezTo>
                    <a:pt x="24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6"/>
                    <a:pt x="24" y="126"/>
                    <a:pt x="24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7" y="124"/>
                    <a:pt x="29" y="122"/>
                  </a:cubicBezTo>
                  <a:cubicBezTo>
                    <a:pt x="30" y="123"/>
                    <a:pt x="30" y="124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30"/>
                    <a:pt x="29" y="130"/>
                    <a:pt x="29" y="130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1" y="130"/>
                    <a:pt x="31" y="130"/>
                    <a:pt x="31" y="130"/>
                  </a:cubicBezTo>
                  <a:cubicBezTo>
                    <a:pt x="32" y="130"/>
                    <a:pt x="33" y="128"/>
                    <a:pt x="34" y="127"/>
                  </a:cubicBezTo>
                  <a:cubicBezTo>
                    <a:pt x="35" y="127"/>
                    <a:pt x="36" y="128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6" y="134"/>
                    <a:pt x="37" y="134"/>
                  </a:cubicBezTo>
                  <a:cubicBezTo>
                    <a:pt x="37" y="134"/>
                    <a:pt x="37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1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1" y="136"/>
                    <a:pt x="41" y="137"/>
                    <a:pt x="42" y="137"/>
                  </a:cubicBezTo>
                  <a:cubicBezTo>
                    <a:pt x="42" y="137"/>
                    <a:pt x="42" y="137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8"/>
                    <a:pt x="44" y="137"/>
                    <a:pt x="44" y="137"/>
                  </a:cubicBezTo>
                  <a:cubicBezTo>
                    <a:pt x="45" y="137"/>
                    <a:pt x="46" y="135"/>
                    <a:pt x="47" y="133"/>
                  </a:cubicBezTo>
                  <a:cubicBezTo>
                    <a:pt x="47" y="134"/>
                    <a:pt x="48" y="134"/>
                    <a:pt x="49" y="134"/>
                  </a:cubicBezTo>
                  <a:cubicBezTo>
                    <a:pt x="49" y="136"/>
                    <a:pt x="48" y="138"/>
                    <a:pt x="48" y="139"/>
                  </a:cubicBezTo>
                  <a:cubicBezTo>
                    <a:pt x="48" y="139"/>
                    <a:pt x="48" y="139"/>
                    <a:pt x="49" y="140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50" y="140"/>
                    <a:pt x="50" y="140"/>
                    <a:pt x="50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1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5" y="140"/>
                    <a:pt x="55" y="141"/>
                  </a:cubicBezTo>
                  <a:cubicBezTo>
                    <a:pt x="55" y="141"/>
                    <a:pt x="55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7" y="142"/>
                    <a:pt x="58" y="142"/>
                  </a:cubicBezTo>
                  <a:cubicBezTo>
                    <a:pt x="58" y="142"/>
                    <a:pt x="58" y="142"/>
                    <a:pt x="58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2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3"/>
                    <a:pt x="66" y="143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4"/>
                    <a:pt x="71" y="144"/>
                    <a:pt x="72" y="144"/>
                  </a:cubicBezTo>
                  <a:cubicBezTo>
                    <a:pt x="72" y="144"/>
                    <a:pt x="72" y="144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3" y="140"/>
                    <a:pt x="74" y="138"/>
                  </a:cubicBezTo>
                  <a:cubicBezTo>
                    <a:pt x="75" y="138"/>
                    <a:pt x="75" y="138"/>
                    <a:pt x="77" y="138"/>
                  </a:cubicBezTo>
                  <a:cubicBezTo>
                    <a:pt x="77" y="140"/>
                    <a:pt x="77" y="142"/>
                    <a:pt x="77" y="142"/>
                  </a:cubicBezTo>
                  <a:cubicBezTo>
                    <a:pt x="77" y="143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3"/>
                    <a:pt x="81" y="142"/>
                    <a:pt x="81" y="142"/>
                  </a:cubicBezTo>
                  <a:cubicBezTo>
                    <a:pt x="81" y="142"/>
                    <a:pt x="81" y="139"/>
                    <a:pt x="80" y="137"/>
                  </a:cubicBezTo>
                  <a:cubicBezTo>
                    <a:pt x="81" y="137"/>
                    <a:pt x="82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87" y="142"/>
                    <a:pt x="87" y="142"/>
                    <a:pt x="87" y="142"/>
                  </a:cubicBezTo>
                  <a:cubicBezTo>
                    <a:pt x="88" y="141"/>
                    <a:pt x="88" y="141"/>
                    <a:pt x="88" y="141"/>
                  </a:cubicBezTo>
                  <a:cubicBezTo>
                    <a:pt x="88" y="140"/>
                    <a:pt x="87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2" y="140"/>
                    <a:pt x="93" y="140"/>
                  </a:cubicBezTo>
                  <a:cubicBezTo>
                    <a:pt x="93" y="140"/>
                    <a:pt x="93" y="140"/>
                    <a:pt x="94" y="140"/>
                  </a:cubicBezTo>
                  <a:cubicBezTo>
                    <a:pt x="94" y="140"/>
                    <a:pt x="94" y="140"/>
                    <a:pt x="95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4"/>
                    <a:pt x="97" y="133"/>
                  </a:cubicBezTo>
                  <a:cubicBezTo>
                    <a:pt x="98" y="135"/>
                    <a:pt x="99" y="137"/>
                    <a:pt x="99" y="137"/>
                  </a:cubicBezTo>
                  <a:cubicBezTo>
                    <a:pt x="99" y="137"/>
                    <a:pt x="99" y="138"/>
                    <a:pt x="100" y="138"/>
                  </a:cubicBezTo>
                  <a:cubicBezTo>
                    <a:pt x="100" y="138"/>
                    <a:pt x="100" y="138"/>
                    <a:pt x="101" y="138"/>
                  </a:cubicBezTo>
                  <a:cubicBezTo>
                    <a:pt x="101" y="137"/>
                    <a:pt x="101" y="137"/>
                    <a:pt x="102" y="137"/>
                  </a:cubicBezTo>
                  <a:cubicBezTo>
                    <a:pt x="102" y="137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1"/>
                    <a:pt x="103" y="130"/>
                  </a:cubicBezTo>
                  <a:cubicBezTo>
                    <a:pt x="104" y="132"/>
                    <a:pt x="105" y="133"/>
                    <a:pt x="105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3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8"/>
                    <a:pt x="108" y="127"/>
                    <a:pt x="109" y="127"/>
                  </a:cubicBezTo>
                  <a:cubicBezTo>
                    <a:pt x="110" y="128"/>
                    <a:pt x="111" y="130"/>
                    <a:pt x="112" y="130"/>
                  </a:cubicBezTo>
                  <a:cubicBezTo>
                    <a:pt x="112" y="130"/>
                    <a:pt x="112" y="130"/>
                    <a:pt x="113" y="130"/>
                  </a:cubicBezTo>
                  <a:cubicBezTo>
                    <a:pt x="113" y="130"/>
                    <a:pt x="113" y="130"/>
                    <a:pt x="114" y="130"/>
                  </a:cubicBezTo>
                  <a:cubicBezTo>
                    <a:pt x="114" y="130"/>
                    <a:pt x="114" y="130"/>
                    <a:pt x="114" y="129"/>
                  </a:cubicBezTo>
                  <a:cubicBezTo>
                    <a:pt x="114" y="129"/>
                    <a:pt x="114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4"/>
                    <a:pt x="114" y="123"/>
                    <a:pt x="114" y="122"/>
                  </a:cubicBezTo>
                  <a:cubicBezTo>
                    <a:pt x="116" y="124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19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4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19" y="118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1"/>
                    <a:pt x="124" y="121"/>
                    <a:pt x="124" y="121"/>
                  </a:cubicBezTo>
                  <a:cubicBezTo>
                    <a:pt x="124" y="121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5" y="119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5" y="113"/>
                    <a:pt x="127" y="114"/>
                    <a:pt x="128" y="115"/>
                  </a:cubicBezTo>
                  <a:cubicBezTo>
                    <a:pt x="128" y="115"/>
                    <a:pt x="128" y="115"/>
                    <a:pt x="129" y="115"/>
                  </a:cubicBezTo>
                  <a:cubicBezTo>
                    <a:pt x="129" y="115"/>
                    <a:pt x="129" y="114"/>
                    <a:pt x="130" y="114"/>
                  </a:cubicBezTo>
                  <a:cubicBezTo>
                    <a:pt x="130" y="114"/>
                    <a:pt x="130" y="114"/>
                    <a:pt x="130" y="113"/>
                  </a:cubicBezTo>
                  <a:cubicBezTo>
                    <a:pt x="130" y="113"/>
                    <a:pt x="130" y="112"/>
                    <a:pt x="129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1" y="108"/>
                    <a:pt x="132" y="109"/>
                  </a:cubicBezTo>
                  <a:cubicBezTo>
                    <a:pt x="132" y="109"/>
                    <a:pt x="133" y="109"/>
                    <a:pt x="133" y="109"/>
                  </a:cubicBezTo>
                  <a:cubicBezTo>
                    <a:pt x="133" y="109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3" y="106"/>
                  </a:cubicBezTo>
                  <a:cubicBezTo>
                    <a:pt x="133" y="106"/>
                    <a:pt x="131" y="104"/>
                    <a:pt x="130" y="103"/>
                  </a:cubicBezTo>
                  <a:cubicBezTo>
                    <a:pt x="130" y="102"/>
                    <a:pt x="131" y="102"/>
                    <a:pt x="131" y="101"/>
                  </a:cubicBezTo>
                  <a:cubicBezTo>
                    <a:pt x="133" y="101"/>
                    <a:pt x="135" y="102"/>
                    <a:pt x="135" y="102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7" y="102"/>
                    <a:pt x="137" y="102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3" y="95"/>
                    <a:pt x="134" y="94"/>
                  </a:cubicBezTo>
                  <a:cubicBezTo>
                    <a:pt x="136" y="95"/>
                    <a:pt x="138" y="95"/>
                    <a:pt x="138" y="95"/>
                  </a:cubicBezTo>
                  <a:cubicBezTo>
                    <a:pt x="138" y="95"/>
                    <a:pt x="139" y="95"/>
                    <a:pt x="139" y="95"/>
                  </a:cubicBezTo>
                  <a:cubicBezTo>
                    <a:pt x="139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3"/>
                    <a:pt x="139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90"/>
                    <a:pt x="135" y="89"/>
                    <a:pt x="136" y="88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8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1" y="85"/>
                    <a:pt x="141" y="85"/>
                    <a:pt x="141" y="85"/>
                  </a:cubicBezTo>
                  <a:cubicBezTo>
                    <a:pt x="140" y="85"/>
                    <a:pt x="138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1" y="81"/>
                  </a:cubicBezTo>
                  <a:cubicBezTo>
                    <a:pt x="142" y="81"/>
                    <a:pt x="142" y="81"/>
                    <a:pt x="142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2" y="78"/>
                    <a:pt x="142" y="78"/>
                    <a:pt x="142" y="78"/>
                  </a:cubicBezTo>
                  <a:cubicBezTo>
                    <a:pt x="141" y="78"/>
                    <a:pt x="139" y="77"/>
                    <a:pt x="137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39" y="74"/>
                    <a:pt x="142" y="74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4" y="104"/>
                    <a:pt x="14" y="72"/>
                  </a:cubicBezTo>
                  <a:cubicBezTo>
                    <a:pt x="14" y="40"/>
                    <a:pt x="40" y="15"/>
                    <a:pt x="72" y="15"/>
                  </a:cubicBezTo>
                  <a:cubicBezTo>
                    <a:pt x="103" y="15"/>
                    <a:pt x="129" y="40"/>
                    <a:pt x="129" y="72"/>
                  </a:cubicBezTo>
                  <a:cubicBezTo>
                    <a:pt x="129" y="104"/>
                    <a:pt x="103" y="129"/>
                    <a:pt x="72" y="1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5" name="Freeform 23"/>
            <p:cNvSpPr>
              <a:spLocks noEditPoints="1"/>
            </p:cNvSpPr>
            <p:nvPr/>
          </p:nvSpPr>
          <p:spPr bwMode="auto">
            <a:xfrm>
              <a:off x="1377420" y="5323417"/>
              <a:ext cx="679451" cy="679451"/>
            </a:xfrm>
            <a:custGeom>
              <a:avLst/>
              <a:gdLst>
                <a:gd name="T0" fmla="*/ 138 w 144"/>
                <a:gd name="T1" fmla="*/ 67 h 144"/>
                <a:gd name="T2" fmla="*/ 137 w 144"/>
                <a:gd name="T3" fmla="*/ 60 h 144"/>
                <a:gd name="T4" fmla="*/ 135 w 144"/>
                <a:gd name="T5" fmla="*/ 53 h 144"/>
                <a:gd name="T6" fmla="*/ 133 w 144"/>
                <a:gd name="T7" fmla="*/ 47 h 144"/>
                <a:gd name="T8" fmla="*/ 130 w 144"/>
                <a:gd name="T9" fmla="*/ 40 h 144"/>
                <a:gd name="T10" fmla="*/ 126 w 144"/>
                <a:gd name="T11" fmla="*/ 34 h 144"/>
                <a:gd name="T12" fmla="*/ 122 w 144"/>
                <a:gd name="T13" fmla="*/ 29 h 144"/>
                <a:gd name="T14" fmla="*/ 117 w 144"/>
                <a:gd name="T15" fmla="*/ 24 h 144"/>
                <a:gd name="T16" fmla="*/ 112 w 144"/>
                <a:gd name="T17" fmla="*/ 19 h 144"/>
                <a:gd name="T18" fmla="*/ 106 w 144"/>
                <a:gd name="T19" fmla="*/ 15 h 144"/>
                <a:gd name="T20" fmla="*/ 100 w 144"/>
                <a:gd name="T21" fmla="*/ 12 h 144"/>
                <a:gd name="T22" fmla="*/ 94 w 144"/>
                <a:gd name="T23" fmla="*/ 9 h 144"/>
                <a:gd name="T24" fmla="*/ 87 w 144"/>
                <a:gd name="T25" fmla="*/ 7 h 144"/>
                <a:gd name="T26" fmla="*/ 81 w 144"/>
                <a:gd name="T27" fmla="*/ 6 h 144"/>
                <a:gd name="T28" fmla="*/ 74 w 144"/>
                <a:gd name="T29" fmla="*/ 6 h 144"/>
                <a:gd name="T30" fmla="*/ 67 w 144"/>
                <a:gd name="T31" fmla="*/ 6 h 144"/>
                <a:gd name="T32" fmla="*/ 60 w 144"/>
                <a:gd name="T33" fmla="*/ 7 h 144"/>
                <a:gd name="T34" fmla="*/ 53 w 144"/>
                <a:gd name="T35" fmla="*/ 8 h 144"/>
                <a:gd name="T36" fmla="*/ 47 w 144"/>
                <a:gd name="T37" fmla="*/ 11 h 144"/>
                <a:gd name="T38" fmla="*/ 40 w 144"/>
                <a:gd name="T39" fmla="*/ 13 h 144"/>
                <a:gd name="T40" fmla="*/ 35 w 144"/>
                <a:gd name="T41" fmla="*/ 17 h 144"/>
                <a:gd name="T42" fmla="*/ 29 w 144"/>
                <a:gd name="T43" fmla="*/ 21 h 144"/>
                <a:gd name="T44" fmla="*/ 24 w 144"/>
                <a:gd name="T45" fmla="*/ 26 h 144"/>
                <a:gd name="T46" fmla="*/ 19 w 144"/>
                <a:gd name="T47" fmla="*/ 31 h 144"/>
                <a:gd name="T48" fmla="*/ 16 w 144"/>
                <a:gd name="T49" fmla="*/ 37 h 144"/>
                <a:gd name="T50" fmla="*/ 12 w 144"/>
                <a:gd name="T51" fmla="*/ 43 h 144"/>
                <a:gd name="T52" fmla="*/ 10 w 144"/>
                <a:gd name="T53" fmla="*/ 49 h 144"/>
                <a:gd name="T54" fmla="*/ 8 w 144"/>
                <a:gd name="T55" fmla="*/ 56 h 144"/>
                <a:gd name="T56" fmla="*/ 6 w 144"/>
                <a:gd name="T57" fmla="*/ 63 h 144"/>
                <a:gd name="T58" fmla="*/ 6 w 144"/>
                <a:gd name="T59" fmla="*/ 70 h 144"/>
                <a:gd name="T60" fmla="*/ 6 w 144"/>
                <a:gd name="T61" fmla="*/ 77 h 144"/>
                <a:gd name="T62" fmla="*/ 7 w 144"/>
                <a:gd name="T63" fmla="*/ 84 h 144"/>
                <a:gd name="T64" fmla="*/ 8 w 144"/>
                <a:gd name="T65" fmla="*/ 90 h 144"/>
                <a:gd name="T66" fmla="*/ 11 w 144"/>
                <a:gd name="T67" fmla="*/ 97 h 144"/>
                <a:gd name="T68" fmla="*/ 14 w 144"/>
                <a:gd name="T69" fmla="*/ 103 h 144"/>
                <a:gd name="T70" fmla="*/ 17 w 144"/>
                <a:gd name="T71" fmla="*/ 109 h 144"/>
                <a:gd name="T72" fmla="*/ 21 w 144"/>
                <a:gd name="T73" fmla="*/ 115 h 144"/>
                <a:gd name="T74" fmla="*/ 26 w 144"/>
                <a:gd name="T75" fmla="*/ 120 h 144"/>
                <a:gd name="T76" fmla="*/ 31 w 144"/>
                <a:gd name="T77" fmla="*/ 124 h 144"/>
                <a:gd name="T78" fmla="*/ 37 w 144"/>
                <a:gd name="T79" fmla="*/ 128 h 144"/>
                <a:gd name="T80" fmla="*/ 43 w 144"/>
                <a:gd name="T81" fmla="*/ 131 h 144"/>
                <a:gd name="T82" fmla="*/ 49 w 144"/>
                <a:gd name="T83" fmla="*/ 134 h 144"/>
                <a:gd name="T84" fmla="*/ 56 w 144"/>
                <a:gd name="T85" fmla="*/ 136 h 144"/>
                <a:gd name="T86" fmla="*/ 63 w 144"/>
                <a:gd name="T87" fmla="*/ 137 h 144"/>
                <a:gd name="T88" fmla="*/ 70 w 144"/>
                <a:gd name="T89" fmla="*/ 138 h 144"/>
                <a:gd name="T90" fmla="*/ 77 w 144"/>
                <a:gd name="T91" fmla="*/ 138 h 144"/>
                <a:gd name="T92" fmla="*/ 83 w 144"/>
                <a:gd name="T93" fmla="*/ 137 h 144"/>
                <a:gd name="T94" fmla="*/ 90 w 144"/>
                <a:gd name="T95" fmla="*/ 135 h 144"/>
                <a:gd name="T96" fmla="*/ 97 w 144"/>
                <a:gd name="T97" fmla="*/ 133 h 144"/>
                <a:gd name="T98" fmla="*/ 103 w 144"/>
                <a:gd name="T99" fmla="*/ 130 h 144"/>
                <a:gd name="T100" fmla="*/ 109 w 144"/>
                <a:gd name="T101" fmla="*/ 126 h 144"/>
                <a:gd name="T102" fmla="*/ 114 w 144"/>
                <a:gd name="T103" fmla="*/ 122 h 144"/>
                <a:gd name="T104" fmla="*/ 120 w 144"/>
                <a:gd name="T105" fmla="*/ 117 h 144"/>
                <a:gd name="T106" fmla="*/ 124 w 144"/>
                <a:gd name="T107" fmla="*/ 112 h 144"/>
                <a:gd name="T108" fmla="*/ 128 w 144"/>
                <a:gd name="T109" fmla="*/ 107 h 144"/>
                <a:gd name="T110" fmla="*/ 131 w 144"/>
                <a:gd name="T111" fmla="*/ 100 h 144"/>
                <a:gd name="T112" fmla="*/ 134 w 144"/>
                <a:gd name="T113" fmla="*/ 94 h 144"/>
                <a:gd name="T114" fmla="*/ 136 w 144"/>
                <a:gd name="T115" fmla="*/ 87 h 144"/>
                <a:gd name="T116" fmla="*/ 137 w 144"/>
                <a:gd name="T117" fmla="*/ 81 h 144"/>
                <a:gd name="T118" fmla="*/ 138 w 144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4" h="144">
                  <a:moveTo>
                    <a:pt x="142" y="73"/>
                  </a:moveTo>
                  <a:cubicBezTo>
                    <a:pt x="143" y="73"/>
                    <a:pt x="143" y="73"/>
                    <a:pt x="143" y="73"/>
                  </a:cubicBezTo>
                  <a:cubicBezTo>
                    <a:pt x="143" y="72"/>
                    <a:pt x="144" y="72"/>
                    <a:pt x="144" y="72"/>
                  </a:cubicBezTo>
                  <a:cubicBezTo>
                    <a:pt x="144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2" y="70"/>
                  </a:cubicBezTo>
                  <a:cubicBezTo>
                    <a:pt x="142" y="70"/>
                    <a:pt x="140" y="70"/>
                    <a:pt x="138" y="70"/>
                  </a:cubicBezTo>
                  <a:cubicBezTo>
                    <a:pt x="138" y="69"/>
                    <a:pt x="138" y="68"/>
                    <a:pt x="138" y="67"/>
                  </a:cubicBezTo>
                  <a:cubicBezTo>
                    <a:pt x="140" y="66"/>
                    <a:pt x="142" y="66"/>
                    <a:pt x="142" y="66"/>
                  </a:cubicBezTo>
                  <a:cubicBezTo>
                    <a:pt x="142" y="66"/>
                    <a:pt x="143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3"/>
                    <a:pt x="143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9" y="59"/>
                    <a:pt x="141" y="59"/>
                    <a:pt x="141" y="59"/>
                  </a:cubicBezTo>
                  <a:cubicBezTo>
                    <a:pt x="141" y="58"/>
                    <a:pt x="142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6"/>
                    <a:pt x="142" y="56"/>
                    <a:pt x="141" y="56"/>
                  </a:cubicBezTo>
                  <a:cubicBezTo>
                    <a:pt x="141" y="56"/>
                    <a:pt x="141" y="55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6" y="55"/>
                    <a:pt x="135" y="54"/>
                    <a:pt x="135" y="53"/>
                  </a:cubicBezTo>
                  <a:cubicBezTo>
                    <a:pt x="137" y="52"/>
                    <a:pt x="139" y="52"/>
                    <a:pt x="139" y="51"/>
                  </a:cubicBezTo>
                  <a:cubicBezTo>
                    <a:pt x="140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39" y="49"/>
                  </a:cubicBezTo>
                  <a:cubicBezTo>
                    <a:pt x="139" y="48"/>
                    <a:pt x="139" y="48"/>
                    <a:pt x="138" y="48"/>
                  </a:cubicBezTo>
                  <a:cubicBezTo>
                    <a:pt x="138" y="49"/>
                    <a:pt x="136" y="49"/>
                    <a:pt x="134" y="49"/>
                  </a:cubicBezTo>
                  <a:cubicBezTo>
                    <a:pt x="134" y="48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7" y="42"/>
                  </a:cubicBezTo>
                  <a:cubicBezTo>
                    <a:pt x="136" y="41"/>
                    <a:pt x="136" y="41"/>
                    <a:pt x="136" y="42"/>
                  </a:cubicBezTo>
                  <a:cubicBezTo>
                    <a:pt x="135" y="42"/>
                    <a:pt x="133" y="42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2" y="39"/>
                    <a:pt x="133" y="38"/>
                    <a:pt x="134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4" y="35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2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4"/>
                  </a:cubicBezTo>
                  <a:cubicBezTo>
                    <a:pt x="128" y="33"/>
                    <a:pt x="129" y="32"/>
                    <a:pt x="130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29"/>
                  </a:cubicBezTo>
                  <a:cubicBezTo>
                    <a:pt x="130" y="29"/>
                    <a:pt x="129" y="29"/>
                    <a:pt x="129" y="29"/>
                  </a:cubicBezTo>
                  <a:cubicBezTo>
                    <a:pt x="129" y="29"/>
                    <a:pt x="128" y="29"/>
                    <a:pt x="128" y="29"/>
                  </a:cubicBezTo>
                  <a:cubicBezTo>
                    <a:pt x="128" y="29"/>
                    <a:pt x="126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5"/>
                    <a:pt x="126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5" y="23"/>
                    <a:pt x="124" y="23"/>
                  </a:cubicBezTo>
                  <a:cubicBezTo>
                    <a:pt x="124" y="23"/>
                    <a:pt x="123" y="23"/>
                    <a:pt x="123" y="23"/>
                  </a:cubicBezTo>
                  <a:cubicBezTo>
                    <a:pt x="123" y="24"/>
                    <a:pt x="121" y="25"/>
                    <a:pt x="120" y="26"/>
                  </a:cubicBezTo>
                  <a:cubicBezTo>
                    <a:pt x="119" y="25"/>
                    <a:pt x="118" y="25"/>
                    <a:pt x="117" y="24"/>
                  </a:cubicBezTo>
                  <a:cubicBezTo>
                    <a:pt x="118" y="22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20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19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5" y="15"/>
                    <a:pt x="115" y="15"/>
                    <a:pt x="115" y="14"/>
                  </a:cubicBezTo>
                  <a:cubicBezTo>
                    <a:pt x="114" y="14"/>
                    <a:pt x="114" y="14"/>
                    <a:pt x="114" y="13"/>
                  </a:cubicBezTo>
                  <a:cubicBezTo>
                    <a:pt x="114" y="13"/>
                    <a:pt x="113" y="13"/>
                    <a:pt x="113" y="13"/>
                  </a:cubicBezTo>
                  <a:cubicBezTo>
                    <a:pt x="113" y="13"/>
                    <a:pt x="112" y="13"/>
                    <a:pt x="112" y="14"/>
                  </a:cubicBezTo>
                  <a:cubicBezTo>
                    <a:pt x="112" y="14"/>
                    <a:pt x="110" y="16"/>
                    <a:pt x="109" y="17"/>
                  </a:cubicBezTo>
                  <a:cubicBezTo>
                    <a:pt x="108" y="16"/>
                    <a:pt x="107" y="16"/>
                    <a:pt x="106" y="15"/>
                  </a:cubicBezTo>
                  <a:cubicBezTo>
                    <a:pt x="107" y="14"/>
                    <a:pt x="108" y="12"/>
                    <a:pt x="108" y="11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8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10"/>
                  </a:cubicBezTo>
                  <a:cubicBezTo>
                    <a:pt x="105" y="10"/>
                    <a:pt x="104" y="12"/>
                    <a:pt x="103" y="13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2" y="6"/>
                    <a:pt x="101" y="6"/>
                    <a:pt x="101" y="6"/>
                  </a:cubicBezTo>
                  <a:cubicBezTo>
                    <a:pt x="101" y="6"/>
                    <a:pt x="100" y="6"/>
                    <a:pt x="100" y="6"/>
                  </a:cubicBezTo>
                  <a:cubicBezTo>
                    <a:pt x="100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9"/>
                  </a:cubicBezTo>
                  <a:cubicBezTo>
                    <a:pt x="94" y="8"/>
                    <a:pt x="95" y="5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5" y="4"/>
                    <a:pt x="94" y="3"/>
                    <a:pt x="94" y="3"/>
                  </a:cubicBezTo>
                  <a:cubicBezTo>
                    <a:pt x="94" y="3"/>
                    <a:pt x="93" y="3"/>
                    <a:pt x="93" y="3"/>
                  </a:cubicBezTo>
                  <a:cubicBezTo>
                    <a:pt x="93" y="4"/>
                    <a:pt x="92" y="4"/>
                    <a:pt x="92" y="4"/>
                  </a:cubicBezTo>
                  <a:cubicBezTo>
                    <a:pt x="92" y="5"/>
                    <a:pt x="91" y="6"/>
                    <a:pt x="90" y="8"/>
                  </a:cubicBezTo>
                  <a:cubicBezTo>
                    <a:pt x="89" y="8"/>
                    <a:pt x="88" y="8"/>
                    <a:pt x="87" y="7"/>
                  </a:cubicBezTo>
                  <a:cubicBezTo>
                    <a:pt x="88" y="5"/>
                    <a:pt x="88" y="3"/>
                    <a:pt x="88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7" y="2"/>
                    <a:pt x="87" y="1"/>
                    <a:pt x="87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3" y="6"/>
                    <a:pt x="82" y="6"/>
                    <a:pt x="81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1"/>
                    <a:pt x="81" y="1"/>
                    <a:pt x="80" y="1"/>
                  </a:cubicBezTo>
                  <a:cubicBezTo>
                    <a:pt x="80" y="0"/>
                    <a:pt x="80" y="0"/>
                    <a:pt x="79" y="0"/>
                  </a:cubicBezTo>
                  <a:cubicBezTo>
                    <a:pt x="79" y="0"/>
                    <a:pt x="78" y="0"/>
                    <a:pt x="78" y="0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6" y="6"/>
                    <a:pt x="75" y="6"/>
                    <a:pt x="74" y="6"/>
                  </a:cubicBezTo>
                  <a:cubicBezTo>
                    <a:pt x="74" y="4"/>
                    <a:pt x="73" y="2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3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1"/>
                  </a:cubicBezTo>
                  <a:cubicBezTo>
                    <a:pt x="66" y="1"/>
                    <a:pt x="66" y="1"/>
                    <a:pt x="65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0"/>
                    <a:pt x="63" y="1"/>
                  </a:cubicBezTo>
                  <a:cubicBezTo>
                    <a:pt x="63" y="1"/>
                    <a:pt x="63" y="1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6"/>
                    <a:pt x="60" y="7"/>
                  </a:cubicBezTo>
                  <a:cubicBezTo>
                    <a:pt x="59" y="5"/>
                    <a:pt x="59" y="3"/>
                    <a:pt x="59" y="2"/>
                  </a:cubicBezTo>
                  <a:cubicBezTo>
                    <a:pt x="58" y="2"/>
                    <a:pt x="58" y="2"/>
                    <a:pt x="58" y="1"/>
                  </a:cubicBezTo>
                  <a:cubicBezTo>
                    <a:pt x="58" y="1"/>
                    <a:pt x="57" y="1"/>
                    <a:pt x="57" y="1"/>
                  </a:cubicBezTo>
                  <a:cubicBezTo>
                    <a:pt x="56" y="1"/>
                    <a:pt x="56" y="2"/>
                    <a:pt x="56" y="2"/>
                  </a:cubicBezTo>
                  <a:cubicBezTo>
                    <a:pt x="56" y="2"/>
                    <a:pt x="55" y="3"/>
                    <a:pt x="56" y="3"/>
                  </a:cubicBezTo>
                  <a:cubicBezTo>
                    <a:pt x="56" y="3"/>
                    <a:pt x="56" y="5"/>
                    <a:pt x="56" y="7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6"/>
                    <a:pt x="52" y="5"/>
                    <a:pt x="51" y="4"/>
                  </a:cubicBezTo>
                  <a:cubicBezTo>
                    <a:pt x="51" y="4"/>
                    <a:pt x="51" y="4"/>
                    <a:pt x="51" y="3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49" y="3"/>
                    <a:pt x="49" y="4"/>
                    <a:pt x="49" y="4"/>
                  </a:cubicBezTo>
                  <a:cubicBezTo>
                    <a:pt x="49" y="4"/>
                    <a:pt x="48" y="5"/>
                    <a:pt x="49" y="5"/>
                  </a:cubicBezTo>
                  <a:cubicBezTo>
                    <a:pt x="49" y="5"/>
                    <a:pt x="49" y="8"/>
                    <a:pt x="49" y="9"/>
                  </a:cubicBezTo>
                  <a:cubicBezTo>
                    <a:pt x="49" y="10"/>
                    <a:pt x="48" y="10"/>
                    <a:pt x="47" y="11"/>
                  </a:cubicBezTo>
                  <a:cubicBezTo>
                    <a:pt x="46" y="9"/>
                    <a:pt x="45" y="7"/>
                    <a:pt x="45" y="7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2" y="6"/>
                    <a:pt x="42" y="6"/>
                    <a:pt x="42" y="7"/>
                  </a:cubicBezTo>
                  <a:cubicBezTo>
                    <a:pt x="42" y="7"/>
                    <a:pt x="42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3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6" y="9"/>
                    <a:pt x="36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2"/>
                    <a:pt x="36" y="14"/>
                    <a:pt x="37" y="15"/>
                  </a:cubicBezTo>
                  <a:cubicBezTo>
                    <a:pt x="36" y="16"/>
                    <a:pt x="35" y="16"/>
                    <a:pt x="35" y="17"/>
                  </a:cubicBezTo>
                  <a:cubicBezTo>
                    <a:pt x="33" y="16"/>
                    <a:pt x="32" y="14"/>
                    <a:pt x="32" y="14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19"/>
                  </a:cubicBezTo>
                  <a:cubicBezTo>
                    <a:pt x="31" y="20"/>
                    <a:pt x="30" y="21"/>
                    <a:pt x="29" y="21"/>
                  </a:cubicBezTo>
                  <a:cubicBezTo>
                    <a:pt x="28" y="20"/>
                    <a:pt x="26" y="19"/>
                    <a:pt x="26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2"/>
                    <a:pt x="26" y="24"/>
                  </a:cubicBezTo>
                  <a:cubicBezTo>
                    <a:pt x="25" y="25"/>
                    <a:pt x="25" y="25"/>
                    <a:pt x="24" y="26"/>
                  </a:cubicBezTo>
                  <a:cubicBezTo>
                    <a:pt x="22" y="25"/>
                    <a:pt x="21" y="24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9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5"/>
                    <a:pt x="18" y="26"/>
                  </a:cubicBezTo>
                  <a:cubicBezTo>
                    <a:pt x="19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2"/>
                  </a:cubicBezTo>
                  <a:cubicBezTo>
                    <a:pt x="14" y="32"/>
                    <a:pt x="16" y="33"/>
                    <a:pt x="17" y="34"/>
                  </a:cubicBezTo>
                  <a:cubicBezTo>
                    <a:pt x="17" y="35"/>
                    <a:pt x="16" y="36"/>
                    <a:pt x="16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5"/>
                    <a:pt x="10" y="36"/>
                  </a:cubicBezTo>
                  <a:cubicBezTo>
                    <a:pt x="9" y="36"/>
                    <a:pt x="9" y="36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4" y="40"/>
                  </a:cubicBezTo>
                  <a:cubicBezTo>
                    <a:pt x="13" y="41"/>
                    <a:pt x="13" y="42"/>
                    <a:pt x="12" y="43"/>
                  </a:cubicBezTo>
                  <a:cubicBezTo>
                    <a:pt x="10" y="42"/>
                    <a:pt x="8" y="42"/>
                    <a:pt x="8" y="42"/>
                  </a:cubicBezTo>
                  <a:cubicBezTo>
                    <a:pt x="8" y="41"/>
                    <a:pt x="7" y="41"/>
                    <a:pt x="7" y="42"/>
                  </a:cubicBezTo>
                  <a:cubicBezTo>
                    <a:pt x="7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4"/>
                  </a:cubicBezTo>
                  <a:cubicBezTo>
                    <a:pt x="7" y="45"/>
                    <a:pt x="9" y="46"/>
                    <a:pt x="11" y="47"/>
                  </a:cubicBezTo>
                  <a:cubicBezTo>
                    <a:pt x="10" y="48"/>
                    <a:pt x="10" y="48"/>
                    <a:pt x="10" y="49"/>
                  </a:cubicBezTo>
                  <a:cubicBezTo>
                    <a:pt x="8" y="49"/>
                    <a:pt x="6" y="49"/>
                    <a:pt x="5" y="48"/>
                  </a:cubicBezTo>
                  <a:cubicBezTo>
                    <a:pt x="5" y="48"/>
                    <a:pt x="4" y="48"/>
                    <a:pt x="4" y="49"/>
                  </a:cubicBezTo>
                  <a:cubicBezTo>
                    <a:pt x="4" y="49"/>
                    <a:pt x="4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7" y="52"/>
                    <a:pt x="8" y="53"/>
                  </a:cubicBezTo>
                  <a:cubicBezTo>
                    <a:pt x="8" y="54"/>
                    <a:pt x="8" y="55"/>
                    <a:pt x="8" y="56"/>
                  </a:cubicBezTo>
                  <a:cubicBezTo>
                    <a:pt x="6" y="56"/>
                    <a:pt x="4" y="56"/>
                    <a:pt x="3" y="56"/>
                  </a:cubicBezTo>
                  <a:cubicBezTo>
                    <a:pt x="3" y="55"/>
                    <a:pt x="2" y="56"/>
                    <a:pt x="2" y="56"/>
                  </a:cubicBezTo>
                  <a:cubicBezTo>
                    <a:pt x="2" y="56"/>
                    <a:pt x="2" y="56"/>
                    <a:pt x="2" y="57"/>
                  </a:cubicBezTo>
                  <a:cubicBezTo>
                    <a:pt x="1" y="57"/>
                    <a:pt x="2" y="58"/>
                    <a:pt x="2" y="58"/>
                  </a:cubicBezTo>
                  <a:cubicBezTo>
                    <a:pt x="2" y="58"/>
                    <a:pt x="2" y="58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7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0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ubicBezTo>
                    <a:pt x="2" y="66"/>
                    <a:pt x="4" y="66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1" y="70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2"/>
                    <a:pt x="0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2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1" y="80"/>
                    <a:pt x="1" y="80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7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2" y="86"/>
                    <a:pt x="1" y="86"/>
                    <a:pt x="2" y="87"/>
                  </a:cubicBezTo>
                  <a:cubicBezTo>
                    <a:pt x="2" y="87"/>
                    <a:pt x="2" y="87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4" y="88"/>
                    <a:pt x="6" y="88"/>
                    <a:pt x="8" y="87"/>
                  </a:cubicBezTo>
                  <a:cubicBezTo>
                    <a:pt x="8" y="88"/>
                    <a:pt x="8" y="89"/>
                    <a:pt x="8" y="90"/>
                  </a:cubicBezTo>
                  <a:cubicBezTo>
                    <a:pt x="7" y="91"/>
                    <a:pt x="5" y="92"/>
                    <a:pt x="4" y="92"/>
                  </a:cubicBezTo>
                  <a:cubicBezTo>
                    <a:pt x="4" y="92"/>
                    <a:pt x="4" y="92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4" y="94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8" y="94"/>
                    <a:pt x="10" y="94"/>
                  </a:cubicBezTo>
                  <a:cubicBezTo>
                    <a:pt x="10" y="95"/>
                    <a:pt x="10" y="96"/>
                    <a:pt x="11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1"/>
                    <a:pt x="7" y="102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2"/>
                    <a:pt x="10" y="101"/>
                    <a:pt x="12" y="100"/>
                  </a:cubicBezTo>
                  <a:cubicBezTo>
                    <a:pt x="13" y="101"/>
                    <a:pt x="13" y="102"/>
                    <a:pt x="14" y="103"/>
                  </a:cubicBezTo>
                  <a:cubicBezTo>
                    <a:pt x="12" y="104"/>
                    <a:pt x="10" y="105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10" y="108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8"/>
                    <a:pt x="14" y="107"/>
                    <a:pt x="16" y="107"/>
                  </a:cubicBezTo>
                  <a:cubicBezTo>
                    <a:pt x="16" y="107"/>
                    <a:pt x="17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4" y="112"/>
                    <a:pt x="13" y="113"/>
                    <a:pt x="13" y="113"/>
                  </a:cubicBezTo>
                  <a:cubicBezTo>
                    <a:pt x="13" y="113"/>
                    <a:pt x="13" y="114"/>
                    <a:pt x="14" y="114"/>
                  </a:cubicBezTo>
                  <a:cubicBezTo>
                    <a:pt x="14" y="114"/>
                    <a:pt x="14" y="115"/>
                    <a:pt x="15" y="115"/>
                  </a:cubicBezTo>
                  <a:cubicBezTo>
                    <a:pt x="15" y="115"/>
                    <a:pt x="15" y="115"/>
                    <a:pt x="16" y="114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9" y="118"/>
                    <a:pt x="18" y="118"/>
                  </a:cubicBezTo>
                  <a:cubicBezTo>
                    <a:pt x="18" y="118"/>
                    <a:pt x="18" y="118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1" y="120"/>
                    <a:pt x="22" y="119"/>
                    <a:pt x="24" y="117"/>
                  </a:cubicBezTo>
                  <a:cubicBezTo>
                    <a:pt x="25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3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5"/>
                    <a:pt x="24" y="126"/>
                    <a:pt x="25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8" y="123"/>
                    <a:pt x="29" y="122"/>
                  </a:cubicBezTo>
                  <a:cubicBezTo>
                    <a:pt x="30" y="123"/>
                    <a:pt x="31" y="123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29"/>
                    <a:pt x="29" y="130"/>
                    <a:pt x="30" y="130"/>
                  </a:cubicBezTo>
                  <a:cubicBezTo>
                    <a:pt x="30" y="130"/>
                    <a:pt x="30" y="130"/>
                    <a:pt x="31" y="130"/>
                  </a:cubicBezTo>
                  <a:cubicBezTo>
                    <a:pt x="31" y="130"/>
                    <a:pt x="31" y="130"/>
                    <a:pt x="32" y="130"/>
                  </a:cubicBezTo>
                  <a:cubicBezTo>
                    <a:pt x="32" y="129"/>
                    <a:pt x="33" y="128"/>
                    <a:pt x="35" y="126"/>
                  </a:cubicBezTo>
                  <a:cubicBezTo>
                    <a:pt x="35" y="127"/>
                    <a:pt x="36" y="127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2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7" y="134"/>
                    <a:pt x="37" y="134"/>
                  </a:cubicBezTo>
                  <a:cubicBezTo>
                    <a:pt x="37" y="134"/>
                    <a:pt x="38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0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2" y="136"/>
                    <a:pt x="42" y="136"/>
                    <a:pt x="42" y="137"/>
                  </a:cubicBezTo>
                  <a:cubicBezTo>
                    <a:pt x="42" y="137"/>
                    <a:pt x="42" y="137"/>
                    <a:pt x="43" y="137"/>
                  </a:cubicBezTo>
                  <a:cubicBezTo>
                    <a:pt x="43" y="138"/>
                    <a:pt x="43" y="138"/>
                    <a:pt x="44" y="138"/>
                  </a:cubicBezTo>
                  <a:cubicBezTo>
                    <a:pt x="44" y="137"/>
                    <a:pt x="44" y="137"/>
                    <a:pt x="45" y="137"/>
                  </a:cubicBezTo>
                  <a:cubicBezTo>
                    <a:pt x="45" y="136"/>
                    <a:pt x="46" y="135"/>
                    <a:pt x="47" y="133"/>
                  </a:cubicBezTo>
                  <a:cubicBezTo>
                    <a:pt x="48" y="133"/>
                    <a:pt x="49" y="134"/>
                    <a:pt x="49" y="134"/>
                  </a:cubicBezTo>
                  <a:cubicBezTo>
                    <a:pt x="49" y="136"/>
                    <a:pt x="49" y="138"/>
                    <a:pt x="49" y="138"/>
                  </a:cubicBezTo>
                  <a:cubicBezTo>
                    <a:pt x="48" y="139"/>
                    <a:pt x="49" y="139"/>
                    <a:pt x="49" y="139"/>
                  </a:cubicBezTo>
                  <a:cubicBezTo>
                    <a:pt x="49" y="140"/>
                    <a:pt x="49" y="140"/>
                    <a:pt x="50" y="140"/>
                  </a:cubicBezTo>
                  <a:cubicBezTo>
                    <a:pt x="50" y="140"/>
                    <a:pt x="50" y="140"/>
                    <a:pt x="51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2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6" y="140"/>
                    <a:pt x="56" y="140"/>
                  </a:cubicBezTo>
                  <a:cubicBezTo>
                    <a:pt x="55" y="141"/>
                    <a:pt x="56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8" y="142"/>
                    <a:pt x="58" y="142"/>
                  </a:cubicBezTo>
                  <a:cubicBezTo>
                    <a:pt x="58" y="142"/>
                    <a:pt x="58" y="141"/>
                    <a:pt x="59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1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6" y="143"/>
                    <a:pt x="66" y="142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3"/>
                    <a:pt x="71" y="144"/>
                    <a:pt x="72" y="144"/>
                  </a:cubicBezTo>
                  <a:cubicBezTo>
                    <a:pt x="72" y="144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4" y="140"/>
                    <a:pt x="74" y="138"/>
                  </a:cubicBezTo>
                  <a:cubicBezTo>
                    <a:pt x="75" y="138"/>
                    <a:pt x="76" y="138"/>
                    <a:pt x="77" y="138"/>
                  </a:cubicBezTo>
                  <a:cubicBezTo>
                    <a:pt x="77" y="140"/>
                    <a:pt x="77" y="142"/>
                    <a:pt x="78" y="142"/>
                  </a:cubicBezTo>
                  <a:cubicBezTo>
                    <a:pt x="78" y="142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80" y="143"/>
                    <a:pt x="80" y="143"/>
                    <a:pt x="80" y="143"/>
                  </a:cubicBezTo>
                  <a:cubicBezTo>
                    <a:pt x="81" y="143"/>
                    <a:pt x="81" y="142"/>
                    <a:pt x="81" y="142"/>
                  </a:cubicBezTo>
                  <a:cubicBezTo>
                    <a:pt x="81" y="141"/>
                    <a:pt x="81" y="139"/>
                    <a:pt x="81" y="137"/>
                  </a:cubicBezTo>
                  <a:cubicBezTo>
                    <a:pt x="82" y="137"/>
                    <a:pt x="83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1"/>
                    <a:pt x="85" y="142"/>
                    <a:pt x="86" y="142"/>
                  </a:cubicBezTo>
                  <a:cubicBezTo>
                    <a:pt x="86" y="142"/>
                    <a:pt x="86" y="142"/>
                    <a:pt x="87" y="142"/>
                  </a:cubicBezTo>
                  <a:cubicBezTo>
                    <a:pt x="87" y="142"/>
                    <a:pt x="87" y="142"/>
                    <a:pt x="88" y="142"/>
                  </a:cubicBezTo>
                  <a:cubicBezTo>
                    <a:pt x="88" y="141"/>
                    <a:pt x="88" y="141"/>
                    <a:pt x="88" y="140"/>
                  </a:cubicBezTo>
                  <a:cubicBezTo>
                    <a:pt x="88" y="140"/>
                    <a:pt x="88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3" y="140"/>
                    <a:pt x="93" y="140"/>
                  </a:cubicBezTo>
                  <a:cubicBezTo>
                    <a:pt x="93" y="140"/>
                    <a:pt x="94" y="140"/>
                    <a:pt x="94" y="140"/>
                  </a:cubicBezTo>
                  <a:cubicBezTo>
                    <a:pt x="94" y="140"/>
                    <a:pt x="95" y="140"/>
                    <a:pt x="95" y="139"/>
                  </a:cubicBezTo>
                  <a:cubicBezTo>
                    <a:pt x="95" y="139"/>
                    <a:pt x="95" y="139"/>
                    <a:pt x="95" y="138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3"/>
                    <a:pt x="97" y="133"/>
                  </a:cubicBezTo>
                  <a:cubicBezTo>
                    <a:pt x="98" y="135"/>
                    <a:pt x="99" y="136"/>
                    <a:pt x="99" y="137"/>
                  </a:cubicBezTo>
                  <a:cubicBezTo>
                    <a:pt x="99" y="137"/>
                    <a:pt x="100" y="137"/>
                    <a:pt x="100" y="138"/>
                  </a:cubicBezTo>
                  <a:cubicBezTo>
                    <a:pt x="100" y="138"/>
                    <a:pt x="101" y="138"/>
                    <a:pt x="101" y="137"/>
                  </a:cubicBezTo>
                  <a:cubicBezTo>
                    <a:pt x="101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0"/>
                    <a:pt x="103" y="130"/>
                  </a:cubicBezTo>
                  <a:cubicBezTo>
                    <a:pt x="104" y="132"/>
                    <a:pt x="105" y="133"/>
                    <a:pt x="106" y="134"/>
                  </a:cubicBezTo>
                  <a:cubicBezTo>
                    <a:pt x="106" y="134"/>
                    <a:pt x="106" y="134"/>
                    <a:pt x="107" y="134"/>
                  </a:cubicBezTo>
                  <a:cubicBezTo>
                    <a:pt x="107" y="134"/>
                    <a:pt x="107" y="134"/>
                    <a:pt x="108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2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7"/>
                    <a:pt x="108" y="127"/>
                    <a:pt x="109" y="126"/>
                  </a:cubicBezTo>
                  <a:cubicBezTo>
                    <a:pt x="110" y="128"/>
                    <a:pt x="112" y="129"/>
                    <a:pt x="112" y="130"/>
                  </a:cubicBezTo>
                  <a:cubicBezTo>
                    <a:pt x="112" y="130"/>
                    <a:pt x="113" y="130"/>
                    <a:pt x="113" y="130"/>
                  </a:cubicBezTo>
                  <a:cubicBezTo>
                    <a:pt x="113" y="130"/>
                    <a:pt x="114" y="130"/>
                    <a:pt x="114" y="130"/>
                  </a:cubicBezTo>
                  <a:cubicBezTo>
                    <a:pt x="114" y="130"/>
                    <a:pt x="114" y="129"/>
                    <a:pt x="115" y="129"/>
                  </a:cubicBezTo>
                  <a:cubicBezTo>
                    <a:pt x="115" y="129"/>
                    <a:pt x="115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3"/>
                    <a:pt x="114" y="123"/>
                    <a:pt x="114" y="122"/>
                  </a:cubicBezTo>
                  <a:cubicBezTo>
                    <a:pt x="116" y="123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3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20" y="117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0"/>
                    <a:pt x="124" y="120"/>
                    <a:pt x="124" y="120"/>
                  </a:cubicBezTo>
                  <a:cubicBezTo>
                    <a:pt x="125" y="120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6" y="118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6" y="113"/>
                    <a:pt x="128" y="114"/>
                    <a:pt x="128" y="114"/>
                  </a:cubicBezTo>
                  <a:cubicBezTo>
                    <a:pt x="128" y="115"/>
                    <a:pt x="129" y="115"/>
                    <a:pt x="129" y="115"/>
                  </a:cubicBezTo>
                  <a:cubicBezTo>
                    <a:pt x="129" y="115"/>
                    <a:pt x="130" y="114"/>
                    <a:pt x="130" y="114"/>
                  </a:cubicBezTo>
                  <a:cubicBezTo>
                    <a:pt x="130" y="114"/>
                    <a:pt x="130" y="113"/>
                    <a:pt x="130" y="113"/>
                  </a:cubicBezTo>
                  <a:cubicBezTo>
                    <a:pt x="130" y="113"/>
                    <a:pt x="130" y="112"/>
                    <a:pt x="130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2" y="108"/>
                    <a:pt x="132" y="108"/>
                  </a:cubicBezTo>
                  <a:cubicBezTo>
                    <a:pt x="132" y="108"/>
                    <a:pt x="133" y="108"/>
                    <a:pt x="133" y="108"/>
                  </a:cubicBezTo>
                  <a:cubicBezTo>
                    <a:pt x="133" y="108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3" y="105"/>
                    <a:pt x="132" y="104"/>
                    <a:pt x="130" y="103"/>
                  </a:cubicBezTo>
                  <a:cubicBezTo>
                    <a:pt x="130" y="102"/>
                    <a:pt x="131" y="101"/>
                    <a:pt x="131" y="100"/>
                  </a:cubicBezTo>
                  <a:cubicBezTo>
                    <a:pt x="133" y="101"/>
                    <a:pt x="135" y="102"/>
                    <a:pt x="136" y="102"/>
                  </a:cubicBezTo>
                  <a:cubicBezTo>
                    <a:pt x="136" y="102"/>
                    <a:pt x="136" y="102"/>
                    <a:pt x="137" y="102"/>
                  </a:cubicBezTo>
                  <a:cubicBezTo>
                    <a:pt x="137" y="102"/>
                    <a:pt x="137" y="101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4" y="95"/>
                    <a:pt x="134" y="94"/>
                  </a:cubicBezTo>
                  <a:cubicBezTo>
                    <a:pt x="136" y="94"/>
                    <a:pt x="138" y="95"/>
                    <a:pt x="138" y="95"/>
                  </a:cubicBezTo>
                  <a:cubicBezTo>
                    <a:pt x="139" y="95"/>
                    <a:pt x="139" y="95"/>
                    <a:pt x="139" y="95"/>
                  </a:cubicBezTo>
                  <a:cubicBezTo>
                    <a:pt x="140" y="95"/>
                    <a:pt x="140" y="94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2"/>
                    <a:pt x="140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89"/>
                    <a:pt x="136" y="88"/>
                    <a:pt x="136" y="87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2" y="85"/>
                    <a:pt x="141" y="85"/>
                    <a:pt x="141" y="85"/>
                  </a:cubicBezTo>
                  <a:cubicBezTo>
                    <a:pt x="141" y="85"/>
                    <a:pt x="139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2" y="81"/>
                  </a:cubicBezTo>
                  <a:cubicBezTo>
                    <a:pt x="142" y="81"/>
                    <a:pt x="142" y="80"/>
                    <a:pt x="143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3" y="78"/>
                    <a:pt x="142" y="78"/>
                    <a:pt x="142" y="78"/>
                  </a:cubicBezTo>
                  <a:cubicBezTo>
                    <a:pt x="142" y="78"/>
                    <a:pt x="140" y="77"/>
                    <a:pt x="138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40" y="74"/>
                    <a:pt x="142" y="73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5" y="103"/>
                    <a:pt x="15" y="72"/>
                  </a:cubicBezTo>
                  <a:cubicBezTo>
                    <a:pt x="15" y="40"/>
                    <a:pt x="40" y="14"/>
                    <a:pt x="72" y="14"/>
                  </a:cubicBezTo>
                  <a:cubicBezTo>
                    <a:pt x="103" y="14"/>
                    <a:pt x="129" y="40"/>
                    <a:pt x="129" y="72"/>
                  </a:cubicBezTo>
                  <a:cubicBezTo>
                    <a:pt x="129" y="103"/>
                    <a:pt x="103" y="129"/>
                    <a:pt x="72" y="1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6" name="Freeform 6"/>
            <p:cNvSpPr>
              <a:spLocks noEditPoints="1"/>
            </p:cNvSpPr>
            <p:nvPr/>
          </p:nvSpPr>
          <p:spPr bwMode="auto">
            <a:xfrm>
              <a:off x="3277168" y="26945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7" name="Freeform 6"/>
            <p:cNvSpPr>
              <a:spLocks noEditPoints="1"/>
            </p:cNvSpPr>
            <p:nvPr/>
          </p:nvSpPr>
          <p:spPr bwMode="auto">
            <a:xfrm>
              <a:off x="1377421" y="27029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8" name="Freeform 6"/>
            <p:cNvSpPr>
              <a:spLocks noEditPoints="1"/>
            </p:cNvSpPr>
            <p:nvPr/>
          </p:nvSpPr>
          <p:spPr bwMode="auto">
            <a:xfrm>
              <a:off x="738941" y="140294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9" name="Freeform 6"/>
            <p:cNvSpPr>
              <a:spLocks noEditPoints="1"/>
            </p:cNvSpPr>
            <p:nvPr/>
          </p:nvSpPr>
          <p:spPr bwMode="auto">
            <a:xfrm>
              <a:off x="2705668" y="4754035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0" name="Freeform 6"/>
            <p:cNvSpPr>
              <a:spLocks noEditPoints="1"/>
            </p:cNvSpPr>
            <p:nvPr/>
          </p:nvSpPr>
          <p:spPr bwMode="auto">
            <a:xfrm>
              <a:off x="1075834" y="5310499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1" name="Freeform 6"/>
            <p:cNvSpPr>
              <a:spLocks noEditPoints="1"/>
            </p:cNvSpPr>
            <p:nvPr/>
          </p:nvSpPr>
          <p:spPr bwMode="auto">
            <a:xfrm>
              <a:off x="2713038" y="16531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2" name="Freeform 6"/>
            <p:cNvSpPr>
              <a:spLocks noEditPoints="1"/>
            </p:cNvSpPr>
            <p:nvPr/>
          </p:nvSpPr>
          <p:spPr bwMode="auto">
            <a:xfrm>
              <a:off x="202710" y="51837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3" name="Freeform 6"/>
            <p:cNvSpPr>
              <a:spLocks noEditPoints="1"/>
            </p:cNvSpPr>
            <p:nvPr/>
          </p:nvSpPr>
          <p:spPr bwMode="auto">
            <a:xfrm>
              <a:off x="2081761" y="5663143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4" name="Freeform 6"/>
            <p:cNvSpPr>
              <a:spLocks noEditPoints="1"/>
            </p:cNvSpPr>
            <p:nvPr/>
          </p:nvSpPr>
          <p:spPr bwMode="auto">
            <a:xfrm>
              <a:off x="1486978" y="613410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5" name="Freeform 6"/>
            <p:cNvSpPr>
              <a:spLocks noEditPoints="1"/>
            </p:cNvSpPr>
            <p:nvPr/>
          </p:nvSpPr>
          <p:spPr bwMode="auto">
            <a:xfrm>
              <a:off x="202709" y="29823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36" name="Group 37"/>
            <p:cNvGrpSpPr/>
            <p:nvPr/>
          </p:nvGrpSpPr>
          <p:grpSpPr>
            <a:xfrm>
              <a:off x="678920" y="2267937"/>
              <a:ext cx="358184" cy="327792"/>
              <a:chOff x="6726389" y="1486674"/>
              <a:chExt cx="411805" cy="376863"/>
            </a:xfrm>
            <a:grpFill/>
          </p:grpSpPr>
          <p:sp>
            <p:nvSpPr>
              <p:cNvPr id="170" name="Oval 52"/>
              <p:cNvSpPr>
                <a:spLocks noChangeArrowheads="1"/>
              </p:cNvSpPr>
              <p:nvPr/>
            </p:nvSpPr>
            <p:spPr bwMode="auto">
              <a:xfrm>
                <a:off x="6773808" y="1786168"/>
                <a:ext cx="44924" cy="424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1" name="Oval 53"/>
              <p:cNvSpPr>
                <a:spLocks noChangeArrowheads="1"/>
              </p:cNvSpPr>
              <p:nvPr/>
            </p:nvSpPr>
            <p:spPr bwMode="auto">
              <a:xfrm>
                <a:off x="6748851" y="1836083"/>
                <a:ext cx="24958" cy="2745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2" name="Freeform 54"/>
              <p:cNvSpPr>
                <a:spLocks/>
              </p:cNvSpPr>
              <p:nvPr/>
            </p:nvSpPr>
            <p:spPr bwMode="auto">
              <a:xfrm>
                <a:off x="6726389" y="1486674"/>
                <a:ext cx="411805" cy="292007"/>
              </a:xfrm>
              <a:custGeom>
                <a:avLst/>
                <a:gdLst>
                  <a:gd name="T0" fmla="*/ 124 w 124"/>
                  <a:gd name="T1" fmla="*/ 34 h 88"/>
                  <a:gd name="T2" fmla="*/ 99 w 124"/>
                  <a:gd name="T3" fmla="*/ 9 h 88"/>
                  <a:gd name="T4" fmla="*/ 93 w 124"/>
                  <a:gd name="T5" fmla="*/ 10 h 88"/>
                  <a:gd name="T6" fmla="*/ 74 w 124"/>
                  <a:gd name="T7" fmla="*/ 0 h 88"/>
                  <a:gd name="T8" fmla="*/ 60 w 124"/>
                  <a:gd name="T9" fmla="*/ 5 h 88"/>
                  <a:gd name="T10" fmla="*/ 46 w 124"/>
                  <a:gd name="T11" fmla="*/ 0 h 88"/>
                  <a:gd name="T12" fmla="*/ 31 w 124"/>
                  <a:gd name="T13" fmla="*/ 5 h 88"/>
                  <a:gd name="T14" fmla="*/ 25 w 124"/>
                  <a:gd name="T15" fmla="*/ 5 h 88"/>
                  <a:gd name="T16" fmla="*/ 0 w 124"/>
                  <a:gd name="T17" fmla="*/ 30 h 88"/>
                  <a:gd name="T18" fmla="*/ 3 w 124"/>
                  <a:gd name="T19" fmla="*/ 43 h 88"/>
                  <a:gd name="T20" fmla="*/ 0 w 124"/>
                  <a:gd name="T21" fmla="*/ 55 h 88"/>
                  <a:gd name="T22" fmla="*/ 25 w 124"/>
                  <a:gd name="T23" fmla="*/ 80 h 88"/>
                  <a:gd name="T24" fmla="*/ 28 w 124"/>
                  <a:gd name="T25" fmla="*/ 80 h 88"/>
                  <a:gd name="T26" fmla="*/ 46 w 124"/>
                  <a:gd name="T27" fmla="*/ 88 h 88"/>
                  <a:gd name="T28" fmla="*/ 64 w 124"/>
                  <a:gd name="T29" fmla="*/ 80 h 88"/>
                  <a:gd name="T30" fmla="*/ 79 w 124"/>
                  <a:gd name="T31" fmla="*/ 85 h 88"/>
                  <a:gd name="T32" fmla="*/ 104 w 124"/>
                  <a:gd name="T33" fmla="*/ 60 h 88"/>
                  <a:gd name="T34" fmla="*/ 104 w 124"/>
                  <a:gd name="T35" fmla="*/ 59 h 88"/>
                  <a:gd name="T36" fmla="*/ 124 w 124"/>
                  <a:gd name="T37" fmla="*/ 3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88">
                    <a:moveTo>
                      <a:pt x="124" y="34"/>
                    </a:moveTo>
                    <a:cubicBezTo>
                      <a:pt x="124" y="21"/>
                      <a:pt x="113" y="9"/>
                      <a:pt x="99" y="9"/>
                    </a:cubicBezTo>
                    <a:cubicBezTo>
                      <a:pt x="97" y="9"/>
                      <a:pt x="95" y="10"/>
                      <a:pt x="93" y="10"/>
                    </a:cubicBezTo>
                    <a:cubicBezTo>
                      <a:pt x="89" y="4"/>
                      <a:pt x="82" y="0"/>
                      <a:pt x="74" y="0"/>
                    </a:cubicBezTo>
                    <a:cubicBezTo>
                      <a:pt x="69" y="0"/>
                      <a:pt x="64" y="2"/>
                      <a:pt x="60" y="5"/>
                    </a:cubicBezTo>
                    <a:cubicBezTo>
                      <a:pt x="56" y="2"/>
                      <a:pt x="51" y="0"/>
                      <a:pt x="46" y="0"/>
                    </a:cubicBezTo>
                    <a:cubicBezTo>
                      <a:pt x="40" y="0"/>
                      <a:pt x="35" y="2"/>
                      <a:pt x="31" y="5"/>
                    </a:cubicBezTo>
                    <a:cubicBezTo>
                      <a:pt x="29" y="5"/>
                      <a:pt x="27" y="5"/>
                      <a:pt x="25" y="5"/>
                    </a:cubicBezTo>
                    <a:cubicBezTo>
                      <a:pt x="11" y="5"/>
                      <a:pt x="0" y="16"/>
                      <a:pt x="0" y="30"/>
                    </a:cubicBezTo>
                    <a:cubicBezTo>
                      <a:pt x="0" y="35"/>
                      <a:pt x="1" y="39"/>
                      <a:pt x="3" y="43"/>
                    </a:cubicBezTo>
                    <a:cubicBezTo>
                      <a:pt x="1" y="46"/>
                      <a:pt x="0" y="51"/>
                      <a:pt x="0" y="55"/>
                    </a:cubicBezTo>
                    <a:cubicBezTo>
                      <a:pt x="0" y="69"/>
                      <a:pt x="11" y="80"/>
                      <a:pt x="25" y="80"/>
                    </a:cubicBezTo>
                    <a:cubicBezTo>
                      <a:pt x="26" y="80"/>
                      <a:pt x="27" y="80"/>
                      <a:pt x="28" y="80"/>
                    </a:cubicBezTo>
                    <a:cubicBezTo>
                      <a:pt x="32" y="85"/>
                      <a:pt x="39" y="88"/>
                      <a:pt x="46" y="88"/>
                    </a:cubicBezTo>
                    <a:cubicBezTo>
                      <a:pt x="53" y="88"/>
                      <a:pt x="59" y="85"/>
                      <a:pt x="64" y="80"/>
                    </a:cubicBezTo>
                    <a:cubicBezTo>
                      <a:pt x="68" y="83"/>
                      <a:pt x="73" y="85"/>
                      <a:pt x="79" y="85"/>
                    </a:cubicBezTo>
                    <a:cubicBezTo>
                      <a:pt x="92" y="85"/>
                      <a:pt x="104" y="74"/>
                      <a:pt x="104" y="60"/>
                    </a:cubicBezTo>
                    <a:cubicBezTo>
                      <a:pt x="104" y="60"/>
                      <a:pt x="104" y="59"/>
                      <a:pt x="104" y="59"/>
                    </a:cubicBezTo>
                    <a:cubicBezTo>
                      <a:pt x="115" y="57"/>
                      <a:pt x="124" y="47"/>
                      <a:pt x="124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137" name="Freeform 55"/>
            <p:cNvSpPr>
              <a:spLocks noEditPoints="1"/>
            </p:cNvSpPr>
            <p:nvPr/>
          </p:nvSpPr>
          <p:spPr bwMode="auto">
            <a:xfrm>
              <a:off x="1238767" y="1417983"/>
              <a:ext cx="234973" cy="245903"/>
            </a:xfrm>
            <a:custGeom>
              <a:avLst/>
              <a:gdLst>
                <a:gd name="T0" fmla="*/ 83 w 129"/>
                <a:gd name="T1" fmla="*/ 92 h 135"/>
                <a:gd name="T2" fmla="*/ 127 w 129"/>
                <a:gd name="T3" fmla="*/ 26 h 135"/>
                <a:gd name="T4" fmla="*/ 127 w 129"/>
                <a:gd name="T5" fmla="*/ 21 h 135"/>
                <a:gd name="T6" fmla="*/ 117 w 129"/>
                <a:gd name="T7" fmla="*/ 10 h 135"/>
                <a:gd name="T8" fmla="*/ 112 w 129"/>
                <a:gd name="T9" fmla="*/ 10 h 135"/>
                <a:gd name="T10" fmla="*/ 107 w 129"/>
                <a:gd name="T11" fmla="*/ 16 h 135"/>
                <a:gd name="T12" fmla="*/ 101 w 129"/>
                <a:gd name="T13" fmla="*/ 16 h 135"/>
                <a:gd name="T14" fmla="*/ 101 w 129"/>
                <a:gd name="T15" fmla="*/ 0 h 135"/>
                <a:gd name="T16" fmla="*/ 27 w 129"/>
                <a:gd name="T17" fmla="*/ 0 h 135"/>
                <a:gd name="T18" fmla="*/ 27 w 129"/>
                <a:gd name="T19" fmla="*/ 16 h 135"/>
                <a:gd name="T20" fmla="*/ 22 w 129"/>
                <a:gd name="T21" fmla="*/ 16 h 135"/>
                <a:gd name="T22" fmla="*/ 17 w 129"/>
                <a:gd name="T23" fmla="*/ 10 h 135"/>
                <a:gd name="T24" fmla="*/ 12 w 129"/>
                <a:gd name="T25" fmla="*/ 10 h 135"/>
                <a:gd name="T26" fmla="*/ 1 w 129"/>
                <a:gd name="T27" fmla="*/ 21 h 135"/>
                <a:gd name="T28" fmla="*/ 1 w 129"/>
                <a:gd name="T29" fmla="*/ 26 h 135"/>
                <a:gd name="T30" fmla="*/ 46 w 129"/>
                <a:gd name="T31" fmla="*/ 92 h 135"/>
                <a:gd name="T32" fmla="*/ 59 w 129"/>
                <a:gd name="T33" fmla="*/ 98 h 135"/>
                <a:gd name="T34" fmla="*/ 59 w 129"/>
                <a:gd name="T35" fmla="*/ 103 h 135"/>
                <a:gd name="T36" fmla="*/ 54 w 129"/>
                <a:gd name="T37" fmla="*/ 106 h 135"/>
                <a:gd name="T38" fmla="*/ 59 w 129"/>
                <a:gd name="T39" fmla="*/ 108 h 135"/>
                <a:gd name="T40" fmla="*/ 59 w 129"/>
                <a:gd name="T41" fmla="*/ 114 h 135"/>
                <a:gd name="T42" fmla="*/ 54 w 129"/>
                <a:gd name="T43" fmla="*/ 119 h 135"/>
                <a:gd name="T44" fmla="*/ 48 w 129"/>
                <a:gd name="T45" fmla="*/ 124 h 135"/>
                <a:gd name="T46" fmla="*/ 43 w 129"/>
                <a:gd name="T47" fmla="*/ 129 h 135"/>
                <a:gd name="T48" fmla="*/ 49 w 129"/>
                <a:gd name="T49" fmla="*/ 135 h 135"/>
                <a:gd name="T50" fmla="*/ 80 w 129"/>
                <a:gd name="T51" fmla="*/ 135 h 135"/>
                <a:gd name="T52" fmla="*/ 85 w 129"/>
                <a:gd name="T53" fmla="*/ 129 h 135"/>
                <a:gd name="T54" fmla="*/ 80 w 129"/>
                <a:gd name="T55" fmla="*/ 124 h 135"/>
                <a:gd name="T56" fmla="*/ 74 w 129"/>
                <a:gd name="T57" fmla="*/ 119 h 135"/>
                <a:gd name="T58" fmla="*/ 69 w 129"/>
                <a:gd name="T59" fmla="*/ 114 h 135"/>
                <a:gd name="T60" fmla="*/ 69 w 129"/>
                <a:gd name="T61" fmla="*/ 108 h 135"/>
                <a:gd name="T62" fmla="*/ 75 w 129"/>
                <a:gd name="T63" fmla="*/ 106 h 135"/>
                <a:gd name="T64" fmla="*/ 69 w 129"/>
                <a:gd name="T65" fmla="*/ 103 h 135"/>
                <a:gd name="T66" fmla="*/ 69 w 129"/>
                <a:gd name="T67" fmla="*/ 98 h 135"/>
                <a:gd name="T68" fmla="*/ 83 w 129"/>
                <a:gd name="T69" fmla="*/ 92 h 135"/>
                <a:gd name="T70" fmla="*/ 101 w 129"/>
                <a:gd name="T71" fmla="*/ 21 h 135"/>
                <a:gd name="T72" fmla="*/ 107 w 129"/>
                <a:gd name="T73" fmla="*/ 21 h 135"/>
                <a:gd name="T74" fmla="*/ 112 w 129"/>
                <a:gd name="T75" fmla="*/ 16 h 135"/>
                <a:gd name="T76" fmla="*/ 117 w 129"/>
                <a:gd name="T77" fmla="*/ 21 h 135"/>
                <a:gd name="T78" fmla="*/ 117 w 129"/>
                <a:gd name="T79" fmla="*/ 26 h 135"/>
                <a:gd name="T80" fmla="*/ 91 w 129"/>
                <a:gd name="T81" fmla="*/ 71 h 135"/>
                <a:gd name="T82" fmla="*/ 101 w 129"/>
                <a:gd name="T83" fmla="*/ 21 h 135"/>
                <a:gd name="T84" fmla="*/ 36 w 129"/>
                <a:gd name="T85" fmla="*/ 72 h 135"/>
                <a:gd name="T86" fmla="*/ 10 w 129"/>
                <a:gd name="T87" fmla="*/ 27 h 135"/>
                <a:gd name="T88" fmla="*/ 10 w 129"/>
                <a:gd name="T89" fmla="*/ 22 h 135"/>
                <a:gd name="T90" fmla="*/ 15 w 129"/>
                <a:gd name="T91" fmla="*/ 17 h 135"/>
                <a:gd name="T92" fmla="*/ 20 w 129"/>
                <a:gd name="T93" fmla="*/ 22 h 135"/>
                <a:gd name="T94" fmla="*/ 26 w 129"/>
                <a:gd name="T95" fmla="*/ 22 h 135"/>
                <a:gd name="T96" fmla="*/ 36 w 129"/>
                <a:gd name="T97" fmla="*/ 7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" h="135">
                  <a:moveTo>
                    <a:pt x="83" y="92"/>
                  </a:moveTo>
                  <a:cubicBezTo>
                    <a:pt x="129" y="63"/>
                    <a:pt x="127" y="26"/>
                    <a:pt x="127" y="26"/>
                  </a:cubicBezTo>
                  <a:cubicBezTo>
                    <a:pt x="127" y="21"/>
                    <a:pt x="127" y="21"/>
                    <a:pt x="127" y="21"/>
                  </a:cubicBezTo>
                  <a:cubicBezTo>
                    <a:pt x="127" y="21"/>
                    <a:pt x="128" y="10"/>
                    <a:pt x="117" y="10"/>
                  </a:cubicBezTo>
                  <a:cubicBezTo>
                    <a:pt x="114" y="10"/>
                    <a:pt x="112" y="10"/>
                    <a:pt x="112" y="10"/>
                  </a:cubicBezTo>
                  <a:cubicBezTo>
                    <a:pt x="107" y="10"/>
                    <a:pt x="107" y="16"/>
                    <a:pt x="107" y="16"/>
                  </a:cubicBezTo>
                  <a:cubicBezTo>
                    <a:pt x="107" y="16"/>
                    <a:pt x="104" y="16"/>
                    <a:pt x="101" y="16"/>
                  </a:cubicBezTo>
                  <a:cubicBezTo>
                    <a:pt x="101" y="12"/>
                    <a:pt x="101" y="0"/>
                    <a:pt x="101" y="0"/>
                  </a:cubicBezTo>
                  <a:cubicBezTo>
                    <a:pt x="56" y="7"/>
                    <a:pt x="27" y="0"/>
                    <a:pt x="27" y="0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3" y="16"/>
                    <a:pt x="22" y="16"/>
                    <a:pt x="22" y="16"/>
                  </a:cubicBezTo>
                  <a:cubicBezTo>
                    <a:pt x="22" y="16"/>
                    <a:pt x="22" y="10"/>
                    <a:pt x="17" y="10"/>
                  </a:cubicBezTo>
                  <a:cubicBezTo>
                    <a:pt x="17" y="10"/>
                    <a:pt x="15" y="10"/>
                    <a:pt x="12" y="10"/>
                  </a:cubicBezTo>
                  <a:cubicBezTo>
                    <a:pt x="1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6" y="92"/>
                  </a:cubicBezTo>
                  <a:cubicBezTo>
                    <a:pt x="46" y="92"/>
                    <a:pt x="52" y="98"/>
                    <a:pt x="59" y="98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3"/>
                    <a:pt x="54" y="106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4" y="119"/>
                  </a:cubicBezTo>
                  <a:cubicBezTo>
                    <a:pt x="54" y="124"/>
                    <a:pt x="48" y="124"/>
                    <a:pt x="48" y="124"/>
                  </a:cubicBezTo>
                  <a:cubicBezTo>
                    <a:pt x="48" y="124"/>
                    <a:pt x="43" y="125"/>
                    <a:pt x="43" y="129"/>
                  </a:cubicBezTo>
                  <a:cubicBezTo>
                    <a:pt x="43" y="129"/>
                    <a:pt x="42" y="135"/>
                    <a:pt x="49" y="135"/>
                  </a:cubicBezTo>
                  <a:cubicBezTo>
                    <a:pt x="56" y="135"/>
                    <a:pt x="80" y="135"/>
                    <a:pt x="80" y="135"/>
                  </a:cubicBezTo>
                  <a:cubicBezTo>
                    <a:pt x="85" y="135"/>
                    <a:pt x="85" y="129"/>
                    <a:pt x="85" y="129"/>
                  </a:cubicBezTo>
                  <a:cubicBezTo>
                    <a:pt x="85" y="129"/>
                    <a:pt x="85" y="124"/>
                    <a:pt x="80" y="124"/>
                  </a:cubicBezTo>
                  <a:cubicBezTo>
                    <a:pt x="74" y="124"/>
                    <a:pt x="74" y="119"/>
                    <a:pt x="74" y="119"/>
                  </a:cubicBezTo>
                  <a:cubicBezTo>
                    <a:pt x="74" y="119"/>
                    <a:pt x="69" y="119"/>
                    <a:pt x="69" y="114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69" y="108"/>
                    <a:pt x="75" y="109"/>
                    <a:pt x="75" y="106"/>
                  </a:cubicBezTo>
                  <a:cubicBezTo>
                    <a:pt x="75" y="103"/>
                    <a:pt x="69" y="103"/>
                    <a:pt x="69" y="103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5" y="98"/>
                    <a:pt x="79" y="96"/>
                    <a:pt x="83" y="92"/>
                  </a:cubicBezTo>
                  <a:close/>
                  <a:moveTo>
                    <a:pt x="101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2" y="16"/>
                    <a:pt x="112" y="16"/>
                  </a:cubicBezTo>
                  <a:cubicBezTo>
                    <a:pt x="117" y="16"/>
                    <a:pt x="117" y="21"/>
                    <a:pt x="117" y="21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6" y="47"/>
                    <a:pt x="91" y="71"/>
                  </a:cubicBezTo>
                  <a:cubicBezTo>
                    <a:pt x="96" y="61"/>
                    <a:pt x="101" y="38"/>
                    <a:pt x="101" y="21"/>
                  </a:cubicBezTo>
                  <a:close/>
                  <a:moveTo>
                    <a:pt x="36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7"/>
                    <a:pt x="15" y="17"/>
                  </a:cubicBezTo>
                  <a:cubicBezTo>
                    <a:pt x="15" y="17"/>
                    <a:pt x="15" y="22"/>
                    <a:pt x="20" y="22"/>
                  </a:cubicBezTo>
                  <a:cubicBezTo>
                    <a:pt x="20" y="22"/>
                    <a:pt x="24" y="22"/>
                    <a:pt x="26" y="22"/>
                  </a:cubicBezTo>
                  <a:cubicBezTo>
                    <a:pt x="26" y="39"/>
                    <a:pt x="30" y="62"/>
                    <a:pt x="36" y="7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38" name="Group 45"/>
            <p:cNvGrpSpPr/>
            <p:nvPr/>
          </p:nvGrpSpPr>
          <p:grpSpPr>
            <a:xfrm>
              <a:off x="642328" y="3848100"/>
              <a:ext cx="882924" cy="655224"/>
              <a:chOff x="5129089" y="3156352"/>
              <a:chExt cx="474198" cy="351905"/>
            </a:xfrm>
            <a:grpFill/>
          </p:grpSpPr>
          <p:sp>
            <p:nvSpPr>
              <p:cNvPr id="168" name="Freeform 66"/>
              <p:cNvSpPr>
                <a:spLocks noEditPoints="1"/>
              </p:cNvSpPr>
              <p:nvPr/>
            </p:nvSpPr>
            <p:spPr bwMode="auto">
              <a:xfrm>
                <a:off x="5139073" y="3156352"/>
                <a:ext cx="459224" cy="279527"/>
              </a:xfrm>
              <a:custGeom>
                <a:avLst/>
                <a:gdLst>
                  <a:gd name="T0" fmla="*/ 184 w 184"/>
                  <a:gd name="T1" fmla="*/ 0 h 112"/>
                  <a:gd name="T2" fmla="*/ 0 w 184"/>
                  <a:gd name="T3" fmla="*/ 0 h 112"/>
                  <a:gd name="T4" fmla="*/ 0 w 184"/>
                  <a:gd name="T5" fmla="*/ 112 h 112"/>
                  <a:gd name="T6" fmla="*/ 184 w 184"/>
                  <a:gd name="T7" fmla="*/ 112 h 112"/>
                  <a:gd name="T8" fmla="*/ 184 w 184"/>
                  <a:gd name="T9" fmla="*/ 0 h 112"/>
                  <a:gd name="T10" fmla="*/ 176 w 184"/>
                  <a:gd name="T11" fmla="*/ 102 h 112"/>
                  <a:gd name="T12" fmla="*/ 8 w 184"/>
                  <a:gd name="T13" fmla="*/ 102 h 112"/>
                  <a:gd name="T14" fmla="*/ 8 w 184"/>
                  <a:gd name="T15" fmla="*/ 8 h 112"/>
                  <a:gd name="T16" fmla="*/ 176 w 184"/>
                  <a:gd name="T17" fmla="*/ 8 h 112"/>
                  <a:gd name="T18" fmla="*/ 176 w 184"/>
                  <a:gd name="T19" fmla="*/ 10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12">
                    <a:moveTo>
                      <a:pt x="184" y="0"/>
                    </a:moveTo>
                    <a:lnTo>
                      <a:pt x="0" y="0"/>
                    </a:lnTo>
                    <a:lnTo>
                      <a:pt x="0" y="112"/>
                    </a:lnTo>
                    <a:lnTo>
                      <a:pt x="184" y="112"/>
                    </a:lnTo>
                    <a:lnTo>
                      <a:pt x="184" y="0"/>
                    </a:lnTo>
                    <a:close/>
                    <a:moveTo>
                      <a:pt x="176" y="102"/>
                    </a:moveTo>
                    <a:lnTo>
                      <a:pt x="8" y="102"/>
                    </a:lnTo>
                    <a:lnTo>
                      <a:pt x="8" y="8"/>
                    </a:lnTo>
                    <a:lnTo>
                      <a:pt x="176" y="8"/>
                    </a:lnTo>
                    <a:lnTo>
                      <a:pt x="176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9" name="Freeform 67"/>
              <p:cNvSpPr>
                <a:spLocks/>
              </p:cNvSpPr>
              <p:nvPr/>
            </p:nvSpPr>
            <p:spPr bwMode="auto">
              <a:xfrm>
                <a:off x="5129089" y="3448358"/>
                <a:ext cx="474198" cy="59899"/>
              </a:xfrm>
              <a:custGeom>
                <a:avLst/>
                <a:gdLst>
                  <a:gd name="T0" fmla="*/ 190 w 190"/>
                  <a:gd name="T1" fmla="*/ 16 h 24"/>
                  <a:gd name="T2" fmla="*/ 188 w 190"/>
                  <a:gd name="T3" fmla="*/ 0 h 24"/>
                  <a:gd name="T4" fmla="*/ 3 w 190"/>
                  <a:gd name="T5" fmla="*/ 0 h 24"/>
                  <a:gd name="T6" fmla="*/ 0 w 190"/>
                  <a:gd name="T7" fmla="*/ 16 h 24"/>
                  <a:gd name="T8" fmla="*/ 0 w 190"/>
                  <a:gd name="T9" fmla="*/ 16 h 24"/>
                  <a:gd name="T10" fmla="*/ 0 w 190"/>
                  <a:gd name="T11" fmla="*/ 24 h 24"/>
                  <a:gd name="T12" fmla="*/ 190 w 190"/>
                  <a:gd name="T13" fmla="*/ 24 h 24"/>
                  <a:gd name="T14" fmla="*/ 190 w 190"/>
                  <a:gd name="T15" fmla="*/ 16 h 24"/>
                  <a:gd name="T16" fmla="*/ 190 w 190"/>
                  <a:gd name="T1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4">
                    <a:moveTo>
                      <a:pt x="190" y="16"/>
                    </a:moveTo>
                    <a:lnTo>
                      <a:pt x="188" y="0"/>
                    </a:lnTo>
                    <a:lnTo>
                      <a:pt x="3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24"/>
                    </a:lnTo>
                    <a:lnTo>
                      <a:pt x="190" y="24"/>
                    </a:lnTo>
                    <a:lnTo>
                      <a:pt x="190" y="16"/>
                    </a:lnTo>
                    <a:lnTo>
                      <a:pt x="19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39" name="Group 48"/>
            <p:cNvGrpSpPr/>
            <p:nvPr/>
          </p:nvGrpSpPr>
          <p:grpSpPr>
            <a:xfrm>
              <a:off x="2230941" y="5020731"/>
              <a:ext cx="292053" cy="366189"/>
              <a:chOff x="5106627" y="2260366"/>
              <a:chExt cx="324452" cy="406813"/>
            </a:xfrm>
            <a:grpFill/>
          </p:grpSpPr>
          <p:sp>
            <p:nvSpPr>
              <p:cNvPr id="164" name="Freeform 80"/>
              <p:cNvSpPr>
                <a:spLocks/>
              </p:cNvSpPr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5" name="Freeform 81"/>
              <p:cNvSpPr>
                <a:spLocks/>
              </p:cNvSpPr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6" name="Freeform 82"/>
              <p:cNvSpPr>
                <a:spLocks/>
              </p:cNvSpPr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7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0" name="Group 59"/>
            <p:cNvGrpSpPr/>
            <p:nvPr/>
          </p:nvGrpSpPr>
          <p:grpSpPr>
            <a:xfrm>
              <a:off x="232555" y="1413187"/>
              <a:ext cx="275577" cy="298543"/>
              <a:chOff x="6941027" y="4788593"/>
              <a:chExt cx="359392" cy="389342"/>
            </a:xfrm>
            <a:grpFill/>
          </p:grpSpPr>
          <p:sp>
            <p:nvSpPr>
              <p:cNvPr id="161" name="Freeform 132"/>
              <p:cNvSpPr>
                <a:spLocks/>
              </p:cNvSpPr>
              <p:nvPr/>
            </p:nvSpPr>
            <p:spPr bwMode="auto">
              <a:xfrm>
                <a:off x="7018395" y="4880936"/>
                <a:ext cx="204654" cy="207151"/>
              </a:xfrm>
              <a:custGeom>
                <a:avLst/>
                <a:gdLst>
                  <a:gd name="T0" fmla="*/ 0 w 82"/>
                  <a:gd name="T1" fmla="*/ 29 h 83"/>
                  <a:gd name="T2" fmla="*/ 58 w 82"/>
                  <a:gd name="T3" fmla="*/ 29 h 83"/>
                  <a:gd name="T4" fmla="*/ 58 w 82"/>
                  <a:gd name="T5" fmla="*/ 83 h 83"/>
                  <a:gd name="T6" fmla="*/ 82 w 82"/>
                  <a:gd name="T7" fmla="*/ 83 h 83"/>
                  <a:gd name="T8" fmla="*/ 82 w 82"/>
                  <a:gd name="T9" fmla="*/ 0 h 83"/>
                  <a:gd name="T10" fmla="*/ 0 w 82"/>
                  <a:gd name="T11" fmla="*/ 0 h 83"/>
                  <a:gd name="T12" fmla="*/ 0 w 82"/>
                  <a:gd name="T13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83">
                    <a:moveTo>
                      <a:pt x="0" y="29"/>
                    </a:moveTo>
                    <a:lnTo>
                      <a:pt x="58" y="29"/>
                    </a:lnTo>
                    <a:lnTo>
                      <a:pt x="58" y="83"/>
                    </a:lnTo>
                    <a:lnTo>
                      <a:pt x="82" y="83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2" name="Freeform 133"/>
              <p:cNvSpPr>
                <a:spLocks/>
              </p:cNvSpPr>
              <p:nvPr/>
            </p:nvSpPr>
            <p:spPr bwMode="auto">
              <a:xfrm>
                <a:off x="7093268" y="4788593"/>
                <a:ext cx="207151" cy="204654"/>
              </a:xfrm>
              <a:custGeom>
                <a:avLst/>
                <a:gdLst>
                  <a:gd name="T0" fmla="*/ 0 w 83"/>
                  <a:gd name="T1" fmla="*/ 0 h 82"/>
                  <a:gd name="T2" fmla="*/ 0 w 83"/>
                  <a:gd name="T3" fmla="*/ 29 h 82"/>
                  <a:gd name="T4" fmla="*/ 59 w 83"/>
                  <a:gd name="T5" fmla="*/ 29 h 82"/>
                  <a:gd name="T6" fmla="*/ 59 w 83"/>
                  <a:gd name="T7" fmla="*/ 82 h 82"/>
                  <a:gd name="T8" fmla="*/ 83 w 83"/>
                  <a:gd name="T9" fmla="*/ 82 h 82"/>
                  <a:gd name="T10" fmla="*/ 83 w 83"/>
                  <a:gd name="T11" fmla="*/ 0 h 82"/>
                  <a:gd name="T12" fmla="*/ 0 w 83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82">
                    <a:moveTo>
                      <a:pt x="0" y="0"/>
                    </a:moveTo>
                    <a:lnTo>
                      <a:pt x="0" y="29"/>
                    </a:lnTo>
                    <a:lnTo>
                      <a:pt x="59" y="29"/>
                    </a:lnTo>
                    <a:lnTo>
                      <a:pt x="59" y="82"/>
                    </a:lnTo>
                    <a:lnTo>
                      <a:pt x="83" y="82"/>
                    </a:lnTo>
                    <a:lnTo>
                      <a:pt x="8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3" name="Rectangle 134"/>
              <p:cNvSpPr>
                <a:spLocks noChangeArrowheads="1"/>
              </p:cNvSpPr>
              <p:nvPr/>
            </p:nvSpPr>
            <p:spPr bwMode="auto">
              <a:xfrm>
                <a:off x="6941027" y="4970784"/>
                <a:ext cx="207151" cy="20715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1" name="Group 63"/>
            <p:cNvGrpSpPr/>
            <p:nvPr/>
          </p:nvGrpSpPr>
          <p:grpSpPr>
            <a:xfrm>
              <a:off x="2503770" y="3124635"/>
              <a:ext cx="311588" cy="351444"/>
              <a:chOff x="5513440" y="1766202"/>
              <a:chExt cx="429274" cy="484183"/>
            </a:xfrm>
            <a:grpFill/>
          </p:grpSpPr>
          <p:sp>
            <p:nvSpPr>
              <p:cNvPr id="158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9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0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2" name="Group 74"/>
            <p:cNvGrpSpPr/>
            <p:nvPr/>
          </p:nvGrpSpPr>
          <p:grpSpPr>
            <a:xfrm>
              <a:off x="1577623" y="5468977"/>
              <a:ext cx="353693" cy="351660"/>
              <a:chOff x="2306360" y="1306978"/>
              <a:chExt cx="434268" cy="431771"/>
            </a:xfrm>
            <a:grpFill/>
          </p:grpSpPr>
          <p:sp>
            <p:nvSpPr>
              <p:cNvPr id="154" name="Freeform 8"/>
              <p:cNvSpPr>
                <a:spLocks/>
              </p:cNvSpPr>
              <p:nvPr/>
            </p:nvSpPr>
            <p:spPr bwMode="auto">
              <a:xfrm>
                <a:off x="2306360" y="1623943"/>
                <a:ext cx="114806" cy="114806"/>
              </a:xfrm>
              <a:custGeom>
                <a:avLst/>
                <a:gdLst>
                  <a:gd name="T0" fmla="*/ 21 w 46"/>
                  <a:gd name="T1" fmla="*/ 0 h 46"/>
                  <a:gd name="T2" fmla="*/ 0 w 46"/>
                  <a:gd name="T3" fmla="*/ 46 h 46"/>
                  <a:gd name="T4" fmla="*/ 46 w 46"/>
                  <a:gd name="T5" fmla="*/ 25 h 46"/>
                  <a:gd name="T6" fmla="*/ 46 w 46"/>
                  <a:gd name="T7" fmla="*/ 26 h 46"/>
                  <a:gd name="T8" fmla="*/ 21 w 46"/>
                  <a:gd name="T9" fmla="*/ 0 h 46"/>
                  <a:gd name="T10" fmla="*/ 21 w 46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6">
                    <a:moveTo>
                      <a:pt x="21" y="0"/>
                    </a:moveTo>
                    <a:lnTo>
                      <a:pt x="0" y="46"/>
                    </a:lnTo>
                    <a:lnTo>
                      <a:pt x="46" y="25"/>
                    </a:lnTo>
                    <a:lnTo>
                      <a:pt x="46" y="26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5" name="Freeform 9"/>
              <p:cNvSpPr>
                <a:spLocks/>
              </p:cNvSpPr>
              <p:nvPr/>
            </p:nvSpPr>
            <p:spPr bwMode="auto">
              <a:xfrm>
                <a:off x="2371251" y="1344415"/>
                <a:ext cx="289511" cy="292007"/>
              </a:xfrm>
              <a:custGeom>
                <a:avLst/>
                <a:gdLst>
                  <a:gd name="T0" fmla="*/ 105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5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5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6" name="Freeform 10"/>
              <p:cNvSpPr>
                <a:spLocks/>
              </p:cNvSpPr>
              <p:nvPr/>
            </p:nvSpPr>
            <p:spPr bwMode="auto">
              <a:xfrm>
                <a:off x="2411183" y="1384348"/>
                <a:ext cx="289511" cy="292007"/>
              </a:xfrm>
              <a:custGeom>
                <a:avLst/>
                <a:gdLst>
                  <a:gd name="T0" fmla="*/ 107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7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7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7" name="Freeform 11"/>
              <p:cNvSpPr>
                <a:spLocks/>
              </p:cNvSpPr>
              <p:nvPr/>
            </p:nvSpPr>
            <p:spPr bwMode="auto">
              <a:xfrm>
                <a:off x="2653275" y="1306978"/>
                <a:ext cx="87353" cy="87353"/>
              </a:xfrm>
              <a:custGeom>
                <a:avLst/>
                <a:gdLst>
                  <a:gd name="T0" fmla="*/ 17 w 26"/>
                  <a:gd name="T1" fmla="*/ 8 h 26"/>
                  <a:gd name="T2" fmla="*/ 0 w 26"/>
                  <a:gd name="T3" fmla="*/ 7 h 26"/>
                  <a:gd name="T4" fmla="*/ 19 w 26"/>
                  <a:gd name="T5" fmla="*/ 26 h 26"/>
                  <a:gd name="T6" fmla="*/ 17 w 26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6">
                    <a:moveTo>
                      <a:pt x="17" y="8"/>
                    </a:moveTo>
                    <a:cubicBezTo>
                      <a:pt x="9" y="0"/>
                      <a:pt x="0" y="7"/>
                      <a:pt x="0" y="7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6" y="17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143" name="Freeform 45"/>
            <p:cNvSpPr>
              <a:spLocks noEditPoints="1"/>
            </p:cNvSpPr>
            <p:nvPr/>
          </p:nvSpPr>
          <p:spPr bwMode="auto">
            <a:xfrm>
              <a:off x="557411" y="5920071"/>
              <a:ext cx="331917" cy="428060"/>
            </a:xfrm>
            <a:custGeom>
              <a:avLst/>
              <a:gdLst>
                <a:gd name="T0" fmla="*/ 104 w 109"/>
                <a:gd name="T1" fmla="*/ 67 h 141"/>
                <a:gd name="T2" fmla="*/ 96 w 109"/>
                <a:gd name="T3" fmla="*/ 67 h 141"/>
                <a:gd name="T4" fmla="*/ 96 w 109"/>
                <a:gd name="T5" fmla="*/ 44 h 141"/>
                <a:gd name="T6" fmla="*/ 84 w 109"/>
                <a:gd name="T7" fmla="*/ 13 h 141"/>
                <a:gd name="T8" fmla="*/ 55 w 109"/>
                <a:gd name="T9" fmla="*/ 0 h 141"/>
                <a:gd name="T10" fmla="*/ 25 w 109"/>
                <a:gd name="T11" fmla="*/ 13 h 141"/>
                <a:gd name="T12" fmla="*/ 13 w 109"/>
                <a:gd name="T13" fmla="*/ 44 h 141"/>
                <a:gd name="T14" fmla="*/ 13 w 109"/>
                <a:gd name="T15" fmla="*/ 67 h 141"/>
                <a:gd name="T16" fmla="*/ 6 w 109"/>
                <a:gd name="T17" fmla="*/ 67 h 141"/>
                <a:gd name="T18" fmla="*/ 0 w 109"/>
                <a:gd name="T19" fmla="*/ 73 h 141"/>
                <a:gd name="T20" fmla="*/ 0 w 109"/>
                <a:gd name="T21" fmla="*/ 136 h 141"/>
                <a:gd name="T22" fmla="*/ 6 w 109"/>
                <a:gd name="T23" fmla="*/ 141 h 141"/>
                <a:gd name="T24" fmla="*/ 104 w 109"/>
                <a:gd name="T25" fmla="*/ 141 h 141"/>
                <a:gd name="T26" fmla="*/ 109 w 109"/>
                <a:gd name="T27" fmla="*/ 136 h 141"/>
                <a:gd name="T28" fmla="*/ 109 w 109"/>
                <a:gd name="T29" fmla="*/ 73 h 141"/>
                <a:gd name="T30" fmla="*/ 104 w 109"/>
                <a:gd name="T31" fmla="*/ 67 h 141"/>
                <a:gd name="T32" fmla="*/ 67 w 109"/>
                <a:gd name="T33" fmla="*/ 124 h 141"/>
                <a:gd name="T34" fmla="*/ 55 w 109"/>
                <a:gd name="T35" fmla="*/ 136 h 141"/>
                <a:gd name="T36" fmla="*/ 43 w 109"/>
                <a:gd name="T37" fmla="*/ 124 h 141"/>
                <a:gd name="T38" fmla="*/ 43 w 109"/>
                <a:gd name="T39" fmla="*/ 102 h 141"/>
                <a:gd name="T40" fmla="*/ 55 w 109"/>
                <a:gd name="T41" fmla="*/ 90 h 141"/>
                <a:gd name="T42" fmla="*/ 67 w 109"/>
                <a:gd name="T43" fmla="*/ 102 h 141"/>
                <a:gd name="T44" fmla="*/ 67 w 109"/>
                <a:gd name="T45" fmla="*/ 124 h 141"/>
                <a:gd name="T46" fmla="*/ 77 w 109"/>
                <a:gd name="T47" fmla="*/ 67 h 141"/>
                <a:gd name="T48" fmla="*/ 33 w 109"/>
                <a:gd name="T49" fmla="*/ 67 h 141"/>
                <a:gd name="T50" fmla="*/ 33 w 109"/>
                <a:gd name="T51" fmla="*/ 44 h 141"/>
                <a:gd name="T52" fmla="*/ 39 w 109"/>
                <a:gd name="T53" fmla="*/ 26 h 141"/>
                <a:gd name="T54" fmla="*/ 55 w 109"/>
                <a:gd name="T55" fmla="*/ 19 h 141"/>
                <a:gd name="T56" fmla="*/ 70 w 109"/>
                <a:gd name="T57" fmla="*/ 26 h 141"/>
                <a:gd name="T58" fmla="*/ 77 w 109"/>
                <a:gd name="T59" fmla="*/ 44 h 141"/>
                <a:gd name="T60" fmla="*/ 77 w 109"/>
                <a:gd name="T61" fmla="*/ 6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1">
                  <a:moveTo>
                    <a:pt x="104" y="67"/>
                  </a:moveTo>
                  <a:cubicBezTo>
                    <a:pt x="96" y="67"/>
                    <a:pt x="96" y="67"/>
                    <a:pt x="96" y="67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5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8" y="21"/>
                    <a:pt x="13" y="32"/>
                    <a:pt x="13" y="44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3" y="67"/>
                    <a:pt x="0" y="70"/>
                    <a:pt x="0" y="73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3" y="141"/>
                    <a:pt x="6" y="141"/>
                  </a:cubicBezTo>
                  <a:cubicBezTo>
                    <a:pt x="104" y="141"/>
                    <a:pt x="104" y="141"/>
                    <a:pt x="104" y="141"/>
                  </a:cubicBezTo>
                  <a:cubicBezTo>
                    <a:pt x="107" y="141"/>
                    <a:pt x="109" y="139"/>
                    <a:pt x="109" y="136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7" y="67"/>
                    <a:pt x="104" y="67"/>
                  </a:cubicBezTo>
                  <a:close/>
                  <a:moveTo>
                    <a:pt x="67" y="124"/>
                  </a:moveTo>
                  <a:cubicBezTo>
                    <a:pt x="67" y="130"/>
                    <a:pt x="61" y="136"/>
                    <a:pt x="55" y="136"/>
                  </a:cubicBezTo>
                  <a:cubicBezTo>
                    <a:pt x="48" y="136"/>
                    <a:pt x="43" y="130"/>
                    <a:pt x="43" y="124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3" y="95"/>
                    <a:pt x="48" y="90"/>
                    <a:pt x="55" y="90"/>
                  </a:cubicBezTo>
                  <a:cubicBezTo>
                    <a:pt x="61" y="90"/>
                    <a:pt x="67" y="95"/>
                    <a:pt x="67" y="102"/>
                  </a:cubicBezTo>
                  <a:lnTo>
                    <a:pt x="67" y="124"/>
                  </a:lnTo>
                  <a:close/>
                  <a:moveTo>
                    <a:pt x="77" y="67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37"/>
                    <a:pt x="35" y="31"/>
                    <a:pt x="39" y="26"/>
                  </a:cubicBezTo>
                  <a:cubicBezTo>
                    <a:pt x="44" y="22"/>
                    <a:pt x="49" y="19"/>
                    <a:pt x="55" y="19"/>
                  </a:cubicBezTo>
                  <a:cubicBezTo>
                    <a:pt x="61" y="19"/>
                    <a:pt x="66" y="22"/>
                    <a:pt x="70" y="26"/>
                  </a:cubicBezTo>
                  <a:cubicBezTo>
                    <a:pt x="74" y="31"/>
                    <a:pt x="77" y="37"/>
                    <a:pt x="77" y="44"/>
                  </a:cubicBezTo>
                  <a:lnTo>
                    <a:pt x="7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44" name="Group 87"/>
            <p:cNvGrpSpPr/>
            <p:nvPr/>
          </p:nvGrpSpPr>
          <p:grpSpPr>
            <a:xfrm>
              <a:off x="2409634" y="4213226"/>
              <a:ext cx="405724" cy="399285"/>
              <a:chOff x="1587575" y="2265358"/>
              <a:chExt cx="314468" cy="309477"/>
            </a:xfrm>
            <a:grpFill/>
          </p:grpSpPr>
          <p:sp>
            <p:nvSpPr>
              <p:cNvPr id="152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3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5" name="Group 95"/>
            <p:cNvGrpSpPr/>
            <p:nvPr/>
          </p:nvGrpSpPr>
          <p:grpSpPr>
            <a:xfrm>
              <a:off x="1889760" y="1867286"/>
              <a:ext cx="491763" cy="363233"/>
              <a:chOff x="2563427" y="3717902"/>
              <a:chExt cx="439257" cy="324452"/>
            </a:xfrm>
            <a:grpFill/>
          </p:grpSpPr>
          <p:sp>
            <p:nvSpPr>
              <p:cNvPr id="149" name="Freeform 92"/>
              <p:cNvSpPr>
                <a:spLocks/>
              </p:cNvSpPr>
              <p:nvPr/>
            </p:nvSpPr>
            <p:spPr bwMode="auto">
              <a:xfrm>
                <a:off x="2720660" y="3942523"/>
                <a:ext cx="127286" cy="99831"/>
              </a:xfrm>
              <a:custGeom>
                <a:avLst/>
                <a:gdLst>
                  <a:gd name="T0" fmla="*/ 37 w 38"/>
                  <a:gd name="T1" fmla="*/ 10 h 30"/>
                  <a:gd name="T2" fmla="*/ 1 w 38"/>
                  <a:gd name="T3" fmla="*/ 11 h 30"/>
                  <a:gd name="T4" fmla="*/ 1 w 38"/>
                  <a:gd name="T5" fmla="*/ 13 h 30"/>
                  <a:gd name="T6" fmla="*/ 19 w 38"/>
                  <a:gd name="T7" fmla="*/ 30 h 30"/>
                  <a:gd name="T8" fmla="*/ 36 w 38"/>
                  <a:gd name="T9" fmla="*/ 13 h 30"/>
                  <a:gd name="T10" fmla="*/ 37 w 38"/>
                  <a:gd name="T11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30">
                    <a:moveTo>
                      <a:pt x="37" y="10"/>
                    </a:moveTo>
                    <a:cubicBezTo>
                      <a:pt x="26" y="1"/>
                      <a:pt x="12" y="0"/>
                      <a:pt x="1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8" y="11"/>
                      <a:pt x="37" y="11"/>
                      <a:pt x="3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0" name="Freeform 93"/>
              <p:cNvSpPr>
                <a:spLocks/>
              </p:cNvSpPr>
              <p:nvPr/>
            </p:nvSpPr>
            <p:spPr bwMode="auto">
              <a:xfrm>
                <a:off x="2638300" y="3830213"/>
                <a:ext cx="292007" cy="129781"/>
              </a:xfrm>
              <a:custGeom>
                <a:avLst/>
                <a:gdLst>
                  <a:gd name="T0" fmla="*/ 87 w 88"/>
                  <a:gd name="T1" fmla="*/ 23 h 39"/>
                  <a:gd name="T2" fmla="*/ 0 w 88"/>
                  <a:gd name="T3" fmla="*/ 24 h 39"/>
                  <a:gd name="T4" fmla="*/ 0 w 88"/>
                  <a:gd name="T5" fmla="*/ 26 h 39"/>
                  <a:gd name="T6" fmla="*/ 13 w 88"/>
                  <a:gd name="T7" fmla="*/ 38 h 39"/>
                  <a:gd name="T8" fmla="*/ 15 w 88"/>
                  <a:gd name="T9" fmla="*/ 38 h 39"/>
                  <a:gd name="T10" fmla="*/ 73 w 88"/>
                  <a:gd name="T11" fmla="*/ 38 h 39"/>
                  <a:gd name="T12" fmla="*/ 75 w 88"/>
                  <a:gd name="T13" fmla="*/ 38 h 39"/>
                  <a:gd name="T14" fmla="*/ 88 w 88"/>
                  <a:gd name="T15" fmla="*/ 26 h 39"/>
                  <a:gd name="T16" fmla="*/ 88 w 88"/>
                  <a:gd name="T17" fmla="*/ 26 h 39"/>
                  <a:gd name="T18" fmla="*/ 88 w 88"/>
                  <a:gd name="T19" fmla="*/ 24 h 39"/>
                  <a:gd name="T20" fmla="*/ 87 w 88"/>
                  <a:gd name="T21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39">
                    <a:moveTo>
                      <a:pt x="87" y="23"/>
                    </a:moveTo>
                    <a:cubicBezTo>
                      <a:pt x="63" y="0"/>
                      <a:pt x="24" y="0"/>
                      <a:pt x="0" y="24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9"/>
                      <a:pt x="14" y="39"/>
                      <a:pt x="15" y="38"/>
                    </a:cubicBezTo>
                    <a:cubicBezTo>
                      <a:pt x="31" y="22"/>
                      <a:pt x="57" y="22"/>
                      <a:pt x="73" y="38"/>
                    </a:cubicBezTo>
                    <a:cubicBezTo>
                      <a:pt x="74" y="39"/>
                      <a:pt x="75" y="39"/>
                      <a:pt x="75" y="38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4"/>
                    </a:cubicBezTo>
                    <a:lnTo>
                      <a:pt x="8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1" name="Freeform 94"/>
              <p:cNvSpPr>
                <a:spLocks/>
              </p:cNvSpPr>
              <p:nvPr/>
            </p:nvSpPr>
            <p:spPr bwMode="auto">
              <a:xfrm>
                <a:off x="2563427" y="3717902"/>
                <a:ext cx="439257" cy="169713"/>
              </a:xfrm>
              <a:custGeom>
                <a:avLst/>
                <a:gdLst>
                  <a:gd name="T0" fmla="*/ 131 w 132"/>
                  <a:gd name="T1" fmla="*/ 36 h 51"/>
                  <a:gd name="T2" fmla="*/ 131 w 132"/>
                  <a:gd name="T3" fmla="*/ 36 h 51"/>
                  <a:gd name="T4" fmla="*/ 1 w 132"/>
                  <a:gd name="T5" fmla="*/ 36 h 51"/>
                  <a:gd name="T6" fmla="*/ 1 w 132"/>
                  <a:gd name="T7" fmla="*/ 38 h 51"/>
                  <a:gd name="T8" fmla="*/ 14 w 132"/>
                  <a:gd name="T9" fmla="*/ 51 h 51"/>
                  <a:gd name="T10" fmla="*/ 16 w 132"/>
                  <a:gd name="T11" fmla="*/ 51 h 51"/>
                  <a:gd name="T12" fmla="*/ 116 w 132"/>
                  <a:gd name="T13" fmla="*/ 51 h 51"/>
                  <a:gd name="T14" fmla="*/ 118 w 132"/>
                  <a:gd name="T15" fmla="*/ 51 h 51"/>
                  <a:gd name="T16" fmla="*/ 131 w 132"/>
                  <a:gd name="T17" fmla="*/ 38 h 51"/>
                  <a:gd name="T18" fmla="*/ 131 w 132"/>
                  <a:gd name="T19" fmla="*/ 38 h 51"/>
                  <a:gd name="T20" fmla="*/ 131 w 132"/>
                  <a:gd name="T21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1" y="36"/>
                    </a:moveTo>
                    <a:cubicBezTo>
                      <a:pt x="131" y="36"/>
                      <a:pt x="131" y="36"/>
                      <a:pt x="131" y="36"/>
                    </a:cubicBezTo>
                    <a:cubicBezTo>
                      <a:pt x="95" y="0"/>
                      <a:pt x="37" y="0"/>
                      <a:pt x="1" y="36"/>
                    </a:cubicBezTo>
                    <a:cubicBezTo>
                      <a:pt x="0" y="37"/>
                      <a:pt x="0" y="37"/>
                      <a:pt x="1" y="38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1"/>
                      <a:pt x="15" y="51"/>
                      <a:pt x="16" y="51"/>
                    </a:cubicBezTo>
                    <a:cubicBezTo>
                      <a:pt x="43" y="23"/>
                      <a:pt x="89" y="23"/>
                      <a:pt x="116" y="51"/>
                    </a:cubicBezTo>
                    <a:cubicBezTo>
                      <a:pt x="117" y="51"/>
                      <a:pt x="118" y="51"/>
                      <a:pt x="118" y="51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2" y="37"/>
                      <a:pt x="132" y="36"/>
                      <a:pt x="131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6" name="Group 103"/>
            <p:cNvGrpSpPr/>
            <p:nvPr/>
          </p:nvGrpSpPr>
          <p:grpSpPr>
            <a:xfrm>
              <a:off x="849381" y="1015570"/>
              <a:ext cx="245397" cy="241503"/>
              <a:chOff x="1587575" y="2265358"/>
              <a:chExt cx="314468" cy="309477"/>
            </a:xfrm>
            <a:grpFill/>
          </p:grpSpPr>
          <p:sp>
            <p:nvSpPr>
              <p:cNvPr id="147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8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982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0">
        <p14:warp dir="i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3433291" y="1796455"/>
            <a:ext cx="47752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450940"/>
            <a:r>
              <a:rPr lang="zh-CN" altLang="en-US" sz="3200" b="1" spc="-200" dirty="0" smtClean="0">
                <a:solidFill>
                  <a:schemeClr val="accent5">
                    <a:lumMod val="7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引导</a:t>
            </a:r>
            <a:r>
              <a:rPr lang="zh-CN" altLang="en-US" sz="3200" b="1" spc="-200" dirty="0">
                <a:solidFill>
                  <a:schemeClr val="accent5">
                    <a:lumMod val="7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式</a:t>
            </a:r>
            <a:r>
              <a:rPr lang="en-US" altLang="zh-CN" sz="3200" b="1" spc="-200" dirty="0">
                <a:solidFill>
                  <a:schemeClr val="accent5">
                    <a:lumMod val="7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/</a:t>
            </a:r>
            <a:r>
              <a:rPr lang="zh-CN" altLang="en-US" sz="3200" b="1" spc="-200" dirty="0">
                <a:solidFill>
                  <a:schemeClr val="accent5">
                    <a:lumMod val="7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封闭式问题</a:t>
            </a:r>
            <a:r>
              <a:rPr lang="zh-CN" altLang="zh-CN" sz="3200" b="1" spc="-200" dirty="0">
                <a:solidFill>
                  <a:schemeClr val="accent5">
                    <a:lumMod val="7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举例</a:t>
            </a:r>
            <a:endParaRPr lang="zh-CN" altLang="en-US" sz="3200" b="1" spc="-200" dirty="0">
              <a:solidFill>
                <a:schemeClr val="accent5">
                  <a:lumMod val="7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1139824" y="92380"/>
            <a:ext cx="385427" cy="313633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72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281116" y="339284"/>
            <a:ext cx="470584" cy="399641"/>
            <a:chOff x="2950272" y="1314466"/>
            <a:chExt cx="496661" cy="421788"/>
          </a:xfrm>
          <a:solidFill>
            <a:schemeClr val="bg1"/>
          </a:solidFill>
        </p:grpSpPr>
        <p:sp>
          <p:nvSpPr>
            <p:cNvPr id="81" name="Freeform 12"/>
            <p:cNvSpPr>
              <a:spLocks/>
            </p:cNvSpPr>
            <p:nvPr/>
          </p:nvSpPr>
          <p:spPr bwMode="auto">
            <a:xfrm>
              <a:off x="3107507" y="1559052"/>
              <a:ext cx="89848" cy="89848"/>
            </a:xfrm>
            <a:custGeom>
              <a:avLst/>
              <a:gdLst>
                <a:gd name="T0" fmla="*/ 36 w 36"/>
                <a:gd name="T1" fmla="*/ 20 h 36"/>
                <a:gd name="T2" fmla="*/ 16 w 36"/>
                <a:gd name="T3" fmla="*/ 0 h 36"/>
                <a:gd name="T4" fmla="*/ 16 w 36"/>
                <a:gd name="T5" fmla="*/ 0 h 36"/>
                <a:gd name="T6" fmla="*/ 0 w 36"/>
                <a:gd name="T7" fmla="*/ 36 h 36"/>
                <a:gd name="T8" fmla="*/ 36 w 36"/>
                <a:gd name="T9" fmla="*/ 2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36" y="2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0" y="36"/>
                  </a:lnTo>
                  <a:lnTo>
                    <a:pt x="3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Rectangle 13"/>
            <p:cNvSpPr>
              <a:spLocks noChangeArrowheads="1"/>
            </p:cNvSpPr>
            <p:nvPr/>
          </p:nvSpPr>
          <p:spPr bwMode="auto">
            <a:xfrm>
              <a:off x="3197355" y="1608968"/>
              <a:ext cx="2497" cy="249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14"/>
            <p:cNvSpPr>
              <a:spLocks/>
            </p:cNvSpPr>
            <p:nvPr/>
          </p:nvSpPr>
          <p:spPr bwMode="auto">
            <a:xfrm>
              <a:off x="3159917" y="1344415"/>
              <a:ext cx="227117" cy="222125"/>
            </a:xfrm>
            <a:custGeom>
              <a:avLst/>
              <a:gdLst>
                <a:gd name="T0" fmla="*/ 81 w 91"/>
                <a:gd name="T1" fmla="*/ 0 h 89"/>
                <a:gd name="T2" fmla="*/ 0 w 91"/>
                <a:gd name="T3" fmla="*/ 81 h 89"/>
                <a:gd name="T4" fmla="*/ 8 w 91"/>
                <a:gd name="T5" fmla="*/ 89 h 89"/>
                <a:gd name="T6" fmla="*/ 91 w 91"/>
                <a:gd name="T7" fmla="*/ 8 h 89"/>
                <a:gd name="T8" fmla="*/ 81 w 91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89">
                  <a:moveTo>
                    <a:pt x="81" y="0"/>
                  </a:moveTo>
                  <a:lnTo>
                    <a:pt x="0" y="81"/>
                  </a:lnTo>
                  <a:lnTo>
                    <a:pt x="8" y="89"/>
                  </a:lnTo>
                  <a:lnTo>
                    <a:pt x="91" y="8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15"/>
            <p:cNvSpPr>
              <a:spLocks/>
            </p:cNvSpPr>
            <p:nvPr/>
          </p:nvSpPr>
          <p:spPr bwMode="auto">
            <a:xfrm>
              <a:off x="3189867" y="1374365"/>
              <a:ext cx="227117" cy="224620"/>
            </a:xfrm>
            <a:custGeom>
              <a:avLst/>
              <a:gdLst>
                <a:gd name="T0" fmla="*/ 0 w 91"/>
                <a:gd name="T1" fmla="*/ 82 h 90"/>
                <a:gd name="T2" fmla="*/ 8 w 91"/>
                <a:gd name="T3" fmla="*/ 90 h 90"/>
                <a:gd name="T4" fmla="*/ 91 w 91"/>
                <a:gd name="T5" fmla="*/ 8 h 90"/>
                <a:gd name="T6" fmla="*/ 83 w 91"/>
                <a:gd name="T7" fmla="*/ 0 h 90"/>
                <a:gd name="T8" fmla="*/ 0 w 91"/>
                <a:gd name="T9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0">
                  <a:moveTo>
                    <a:pt x="0" y="82"/>
                  </a:moveTo>
                  <a:lnTo>
                    <a:pt x="8" y="90"/>
                  </a:lnTo>
                  <a:lnTo>
                    <a:pt x="91" y="8"/>
                  </a:lnTo>
                  <a:lnTo>
                    <a:pt x="83" y="0"/>
                  </a:lnTo>
                  <a:lnTo>
                    <a:pt x="0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16"/>
            <p:cNvSpPr>
              <a:spLocks/>
            </p:cNvSpPr>
            <p:nvPr/>
          </p:nvSpPr>
          <p:spPr bwMode="auto">
            <a:xfrm>
              <a:off x="3377051" y="1314466"/>
              <a:ext cx="69882" cy="64890"/>
            </a:xfrm>
            <a:custGeom>
              <a:avLst/>
              <a:gdLst>
                <a:gd name="T0" fmla="*/ 14 w 21"/>
                <a:gd name="T1" fmla="*/ 6 h 20"/>
                <a:gd name="T2" fmla="*/ 0 w 21"/>
                <a:gd name="T3" fmla="*/ 6 h 20"/>
                <a:gd name="T4" fmla="*/ 15 w 21"/>
                <a:gd name="T5" fmla="*/ 20 h 20"/>
                <a:gd name="T6" fmla="*/ 14 w 21"/>
                <a:gd name="T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4" y="6"/>
                  </a:moveTo>
                  <a:cubicBezTo>
                    <a:pt x="8" y="0"/>
                    <a:pt x="0" y="6"/>
                    <a:pt x="0" y="6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21" y="13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17"/>
            <p:cNvSpPr>
              <a:spLocks/>
            </p:cNvSpPr>
            <p:nvPr/>
          </p:nvSpPr>
          <p:spPr bwMode="auto">
            <a:xfrm>
              <a:off x="2950272" y="1324449"/>
              <a:ext cx="416796" cy="411805"/>
            </a:xfrm>
            <a:custGeom>
              <a:avLst/>
              <a:gdLst>
                <a:gd name="T0" fmla="*/ 147 w 167"/>
                <a:gd name="T1" fmla="*/ 145 h 165"/>
                <a:gd name="T2" fmla="*/ 20 w 167"/>
                <a:gd name="T3" fmla="*/ 145 h 165"/>
                <a:gd name="T4" fmla="*/ 20 w 167"/>
                <a:gd name="T5" fmla="*/ 20 h 165"/>
                <a:gd name="T6" fmla="*/ 139 w 167"/>
                <a:gd name="T7" fmla="*/ 20 h 165"/>
                <a:gd name="T8" fmla="*/ 160 w 167"/>
                <a:gd name="T9" fmla="*/ 0 h 165"/>
                <a:gd name="T10" fmla="*/ 0 w 167"/>
                <a:gd name="T11" fmla="*/ 0 h 165"/>
                <a:gd name="T12" fmla="*/ 0 w 167"/>
                <a:gd name="T13" fmla="*/ 165 h 165"/>
                <a:gd name="T14" fmla="*/ 167 w 167"/>
                <a:gd name="T15" fmla="*/ 165 h 165"/>
                <a:gd name="T16" fmla="*/ 167 w 167"/>
                <a:gd name="T17" fmla="*/ 61 h 165"/>
                <a:gd name="T18" fmla="*/ 147 w 167"/>
                <a:gd name="T19" fmla="*/ 81 h 165"/>
                <a:gd name="T20" fmla="*/ 147 w 167"/>
                <a:gd name="T21" fmla="*/ 14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65">
                  <a:moveTo>
                    <a:pt x="147" y="145"/>
                  </a:moveTo>
                  <a:lnTo>
                    <a:pt x="20" y="145"/>
                  </a:lnTo>
                  <a:lnTo>
                    <a:pt x="20" y="20"/>
                  </a:lnTo>
                  <a:lnTo>
                    <a:pt x="139" y="20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167" y="165"/>
                  </a:lnTo>
                  <a:lnTo>
                    <a:pt x="167" y="61"/>
                  </a:lnTo>
                  <a:lnTo>
                    <a:pt x="147" y="81"/>
                  </a:lnTo>
                  <a:lnTo>
                    <a:pt x="147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107" name="Rounded Rectangle 106"/>
          <p:cNvSpPr/>
          <p:nvPr/>
        </p:nvSpPr>
        <p:spPr>
          <a:xfrm>
            <a:off x="3433291" y="2420888"/>
            <a:ext cx="7416800" cy="1368152"/>
          </a:xfrm>
          <a:prstGeom prst="roundRect">
            <a:avLst>
              <a:gd name="adj" fmla="val 5186"/>
            </a:avLst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8" name="Text Box 10"/>
          <p:cNvSpPr txBox="1">
            <a:spLocks noChangeArrowheads="1"/>
          </p:cNvSpPr>
          <p:nvPr/>
        </p:nvSpPr>
        <p:spPr bwMode="auto">
          <a:xfrm>
            <a:off x="3636491" y="2624086"/>
            <a:ext cx="69088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让候选人只能给出是或不是的答案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弊端：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诱导候选人给出那些他们认为你可能喜欢听的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答案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Text Box 10"/>
          <p:cNvSpPr txBox="1">
            <a:spLocks noChangeArrowheads="1"/>
          </p:cNvSpPr>
          <p:nvPr/>
        </p:nvSpPr>
        <p:spPr bwMode="auto">
          <a:xfrm>
            <a:off x="3585691" y="3957502"/>
            <a:ext cx="7112000" cy="1415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例如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:</a:t>
            </a:r>
          </a:p>
          <a:p>
            <a:pPr lvl="1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想你作为小组的组长，一定很感满足吧？</a:t>
            </a: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看来你是成功地取得了那宗生意了？</a:t>
            </a:r>
          </a:p>
          <a:p>
            <a:pPr lvl="1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那么，当你发现这人不守规则，你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是忽视，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还是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向上级反馈？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92" name="组合 91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95" name="圆角矩形 94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00" name="圆角矩形 99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前期准备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76455" y="1434934"/>
            <a:ext cx="2731330" cy="4564195"/>
            <a:chOff x="18521" y="927100"/>
            <a:chExt cx="3539067" cy="5913967"/>
          </a:xfrm>
          <a:solidFill>
            <a:srgbClr val="4BACC6"/>
          </a:solidFill>
        </p:grpSpPr>
        <p:sp>
          <p:nvSpPr>
            <p:cNvPr id="102" name="Freeform 7"/>
            <p:cNvSpPr>
              <a:spLocks/>
            </p:cNvSpPr>
            <p:nvPr/>
          </p:nvSpPr>
          <p:spPr bwMode="auto">
            <a:xfrm>
              <a:off x="1953155" y="4796367"/>
              <a:ext cx="817033" cy="814917"/>
            </a:xfrm>
            <a:custGeom>
              <a:avLst/>
              <a:gdLst>
                <a:gd name="T0" fmla="*/ 128 w 173"/>
                <a:gd name="T1" fmla="*/ 162 h 173"/>
                <a:gd name="T2" fmla="*/ 135 w 173"/>
                <a:gd name="T3" fmla="*/ 155 h 173"/>
                <a:gd name="T4" fmla="*/ 140 w 173"/>
                <a:gd name="T5" fmla="*/ 151 h 173"/>
                <a:gd name="T6" fmla="*/ 148 w 173"/>
                <a:gd name="T7" fmla="*/ 146 h 173"/>
                <a:gd name="T8" fmla="*/ 144 w 173"/>
                <a:gd name="T9" fmla="*/ 135 h 173"/>
                <a:gd name="T10" fmla="*/ 159 w 173"/>
                <a:gd name="T11" fmla="*/ 133 h 173"/>
                <a:gd name="T12" fmla="*/ 154 w 173"/>
                <a:gd name="T13" fmla="*/ 119 h 173"/>
                <a:gd name="T14" fmla="*/ 166 w 173"/>
                <a:gd name="T15" fmla="*/ 118 h 173"/>
                <a:gd name="T16" fmla="*/ 168 w 173"/>
                <a:gd name="T17" fmla="*/ 108 h 173"/>
                <a:gd name="T18" fmla="*/ 169 w 173"/>
                <a:gd name="T19" fmla="*/ 102 h 173"/>
                <a:gd name="T20" fmla="*/ 172 w 173"/>
                <a:gd name="T21" fmla="*/ 92 h 173"/>
                <a:gd name="T22" fmla="*/ 162 w 173"/>
                <a:gd name="T23" fmla="*/ 86 h 173"/>
                <a:gd name="T24" fmla="*/ 172 w 173"/>
                <a:gd name="T25" fmla="*/ 75 h 173"/>
                <a:gd name="T26" fmla="*/ 159 w 173"/>
                <a:gd name="T27" fmla="*/ 68 h 173"/>
                <a:gd name="T28" fmla="*/ 167 w 173"/>
                <a:gd name="T29" fmla="*/ 59 h 173"/>
                <a:gd name="T30" fmla="*/ 162 w 173"/>
                <a:gd name="T31" fmla="*/ 50 h 173"/>
                <a:gd name="T32" fmla="*/ 159 w 173"/>
                <a:gd name="T33" fmla="*/ 45 h 173"/>
                <a:gd name="T34" fmla="*/ 155 w 173"/>
                <a:gd name="T35" fmla="*/ 36 h 173"/>
                <a:gd name="T36" fmla="*/ 144 w 173"/>
                <a:gd name="T37" fmla="*/ 38 h 173"/>
                <a:gd name="T38" fmla="*/ 145 w 173"/>
                <a:gd name="T39" fmla="*/ 22 h 173"/>
                <a:gd name="T40" fmla="*/ 130 w 173"/>
                <a:gd name="T41" fmla="*/ 25 h 173"/>
                <a:gd name="T42" fmla="*/ 131 w 173"/>
                <a:gd name="T43" fmla="*/ 13 h 173"/>
                <a:gd name="T44" fmla="*/ 121 w 173"/>
                <a:gd name="T45" fmla="*/ 10 h 173"/>
                <a:gd name="T46" fmla="*/ 116 w 173"/>
                <a:gd name="T47" fmla="*/ 8 h 173"/>
                <a:gd name="T48" fmla="*/ 107 w 173"/>
                <a:gd name="T49" fmla="*/ 3 h 173"/>
                <a:gd name="T50" fmla="*/ 99 w 173"/>
                <a:gd name="T51" fmla="*/ 12 h 173"/>
                <a:gd name="T52" fmla="*/ 90 w 173"/>
                <a:gd name="T53" fmla="*/ 0 h 173"/>
                <a:gd name="T54" fmla="*/ 80 w 173"/>
                <a:gd name="T55" fmla="*/ 11 h 173"/>
                <a:gd name="T56" fmla="*/ 73 w 173"/>
                <a:gd name="T57" fmla="*/ 1 h 173"/>
                <a:gd name="T58" fmla="*/ 64 w 173"/>
                <a:gd name="T59" fmla="*/ 5 h 173"/>
                <a:gd name="T60" fmla="*/ 58 w 173"/>
                <a:gd name="T61" fmla="*/ 7 h 173"/>
                <a:gd name="T62" fmla="*/ 48 w 173"/>
                <a:gd name="T63" fmla="*/ 9 h 173"/>
                <a:gd name="T64" fmla="*/ 48 w 173"/>
                <a:gd name="T65" fmla="*/ 21 h 173"/>
                <a:gd name="T66" fmla="*/ 33 w 173"/>
                <a:gd name="T67" fmla="*/ 18 h 173"/>
                <a:gd name="T68" fmla="*/ 33 w 173"/>
                <a:gd name="T69" fmla="*/ 33 h 173"/>
                <a:gd name="T70" fmla="*/ 22 w 173"/>
                <a:gd name="T71" fmla="*/ 30 h 173"/>
                <a:gd name="T72" fmla="*/ 17 w 173"/>
                <a:gd name="T73" fmla="*/ 39 h 173"/>
                <a:gd name="T74" fmla="*/ 14 w 173"/>
                <a:gd name="T75" fmla="*/ 44 h 173"/>
                <a:gd name="T76" fmla="*/ 8 w 173"/>
                <a:gd name="T77" fmla="*/ 52 h 173"/>
                <a:gd name="T78" fmla="*/ 15 w 173"/>
                <a:gd name="T79" fmla="*/ 61 h 173"/>
                <a:gd name="T80" fmla="*/ 2 w 173"/>
                <a:gd name="T81" fmla="*/ 68 h 173"/>
                <a:gd name="T82" fmla="*/ 11 w 173"/>
                <a:gd name="T83" fmla="*/ 79 h 173"/>
                <a:gd name="T84" fmla="*/ 0 w 173"/>
                <a:gd name="T85" fmla="*/ 85 h 173"/>
                <a:gd name="T86" fmla="*/ 3 w 173"/>
                <a:gd name="T87" fmla="*/ 95 h 173"/>
                <a:gd name="T88" fmla="*/ 3 w 173"/>
                <a:gd name="T89" fmla="*/ 101 h 173"/>
                <a:gd name="T90" fmla="*/ 4 w 173"/>
                <a:gd name="T91" fmla="*/ 111 h 173"/>
                <a:gd name="T92" fmla="*/ 16 w 173"/>
                <a:gd name="T93" fmla="*/ 113 h 173"/>
                <a:gd name="T94" fmla="*/ 9 w 173"/>
                <a:gd name="T95" fmla="*/ 127 h 173"/>
                <a:gd name="T96" fmla="*/ 24 w 173"/>
                <a:gd name="T97" fmla="*/ 129 h 173"/>
                <a:gd name="T98" fmla="*/ 19 w 173"/>
                <a:gd name="T99" fmla="*/ 140 h 173"/>
                <a:gd name="T100" fmla="*/ 27 w 173"/>
                <a:gd name="T101" fmla="*/ 147 h 173"/>
                <a:gd name="T102" fmla="*/ 32 w 173"/>
                <a:gd name="T103" fmla="*/ 151 h 173"/>
                <a:gd name="T104" fmla="*/ 38 w 173"/>
                <a:gd name="T105" fmla="*/ 158 h 173"/>
                <a:gd name="T106" fmla="*/ 49 w 173"/>
                <a:gd name="T107" fmla="*/ 152 h 173"/>
                <a:gd name="T108" fmla="*/ 53 w 173"/>
                <a:gd name="T109" fmla="*/ 167 h 173"/>
                <a:gd name="T110" fmla="*/ 66 w 173"/>
                <a:gd name="T111" fmla="*/ 159 h 173"/>
                <a:gd name="T112" fmla="*/ 70 w 173"/>
                <a:gd name="T113" fmla="*/ 171 h 173"/>
                <a:gd name="T114" fmla="*/ 80 w 173"/>
                <a:gd name="T115" fmla="*/ 171 h 173"/>
                <a:gd name="T116" fmla="*/ 86 w 173"/>
                <a:gd name="T117" fmla="*/ 171 h 173"/>
                <a:gd name="T118" fmla="*/ 95 w 173"/>
                <a:gd name="T119" fmla="*/ 172 h 173"/>
                <a:gd name="T120" fmla="*/ 100 w 173"/>
                <a:gd name="T121" fmla="*/ 161 h 173"/>
                <a:gd name="T122" fmla="*/ 112 w 173"/>
                <a:gd name="T123" fmla="*/ 169 h 173"/>
                <a:gd name="T124" fmla="*/ 118 w 173"/>
                <a:gd name="T125" fmla="*/ 15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173">
                  <a:moveTo>
                    <a:pt x="122" y="163"/>
                  </a:moveTo>
                  <a:cubicBezTo>
                    <a:pt x="123" y="163"/>
                    <a:pt x="123" y="164"/>
                    <a:pt x="124" y="164"/>
                  </a:cubicBezTo>
                  <a:cubicBezTo>
                    <a:pt x="125" y="164"/>
                    <a:pt x="126" y="164"/>
                    <a:pt x="126" y="163"/>
                  </a:cubicBezTo>
                  <a:cubicBezTo>
                    <a:pt x="127" y="163"/>
                    <a:pt x="127" y="163"/>
                    <a:pt x="128" y="162"/>
                  </a:cubicBezTo>
                  <a:cubicBezTo>
                    <a:pt x="128" y="161"/>
                    <a:pt x="128" y="160"/>
                    <a:pt x="128" y="160"/>
                  </a:cubicBezTo>
                  <a:cubicBezTo>
                    <a:pt x="127" y="159"/>
                    <a:pt x="126" y="155"/>
                    <a:pt x="124" y="152"/>
                  </a:cubicBezTo>
                  <a:cubicBezTo>
                    <a:pt x="126" y="151"/>
                    <a:pt x="127" y="150"/>
                    <a:pt x="129" y="149"/>
                  </a:cubicBezTo>
                  <a:cubicBezTo>
                    <a:pt x="132" y="151"/>
                    <a:pt x="134" y="155"/>
                    <a:pt x="135" y="155"/>
                  </a:cubicBezTo>
                  <a:cubicBezTo>
                    <a:pt x="135" y="156"/>
                    <a:pt x="136" y="156"/>
                    <a:pt x="137" y="156"/>
                  </a:cubicBezTo>
                  <a:cubicBezTo>
                    <a:pt x="138" y="156"/>
                    <a:pt x="138" y="156"/>
                    <a:pt x="139" y="155"/>
                  </a:cubicBezTo>
                  <a:cubicBezTo>
                    <a:pt x="140" y="155"/>
                    <a:pt x="140" y="154"/>
                    <a:pt x="140" y="154"/>
                  </a:cubicBezTo>
                  <a:cubicBezTo>
                    <a:pt x="140" y="153"/>
                    <a:pt x="140" y="152"/>
                    <a:pt x="140" y="151"/>
                  </a:cubicBezTo>
                  <a:cubicBezTo>
                    <a:pt x="139" y="151"/>
                    <a:pt x="137" y="147"/>
                    <a:pt x="135" y="144"/>
                  </a:cubicBezTo>
                  <a:cubicBezTo>
                    <a:pt x="137" y="143"/>
                    <a:pt x="138" y="141"/>
                    <a:pt x="139" y="140"/>
                  </a:cubicBezTo>
                  <a:cubicBezTo>
                    <a:pt x="142" y="143"/>
                    <a:pt x="145" y="145"/>
                    <a:pt x="146" y="146"/>
                  </a:cubicBezTo>
                  <a:cubicBezTo>
                    <a:pt x="147" y="146"/>
                    <a:pt x="147" y="146"/>
                    <a:pt x="148" y="146"/>
                  </a:cubicBezTo>
                  <a:cubicBezTo>
                    <a:pt x="149" y="146"/>
                    <a:pt x="150" y="146"/>
                    <a:pt x="150" y="145"/>
                  </a:cubicBezTo>
                  <a:cubicBezTo>
                    <a:pt x="151" y="145"/>
                    <a:pt x="151" y="144"/>
                    <a:pt x="151" y="143"/>
                  </a:cubicBezTo>
                  <a:cubicBezTo>
                    <a:pt x="151" y="142"/>
                    <a:pt x="151" y="142"/>
                    <a:pt x="150" y="141"/>
                  </a:cubicBezTo>
                  <a:cubicBezTo>
                    <a:pt x="150" y="141"/>
                    <a:pt x="147" y="137"/>
                    <a:pt x="144" y="135"/>
                  </a:cubicBezTo>
                  <a:cubicBezTo>
                    <a:pt x="145" y="133"/>
                    <a:pt x="147" y="132"/>
                    <a:pt x="148" y="130"/>
                  </a:cubicBezTo>
                  <a:cubicBezTo>
                    <a:pt x="151" y="132"/>
                    <a:pt x="155" y="134"/>
                    <a:pt x="155" y="134"/>
                  </a:cubicBezTo>
                  <a:cubicBezTo>
                    <a:pt x="156" y="135"/>
                    <a:pt x="157" y="135"/>
                    <a:pt x="158" y="134"/>
                  </a:cubicBezTo>
                  <a:cubicBezTo>
                    <a:pt x="158" y="134"/>
                    <a:pt x="159" y="134"/>
                    <a:pt x="159" y="133"/>
                  </a:cubicBezTo>
                  <a:cubicBezTo>
                    <a:pt x="160" y="132"/>
                    <a:pt x="160" y="132"/>
                    <a:pt x="160" y="131"/>
                  </a:cubicBezTo>
                  <a:cubicBezTo>
                    <a:pt x="160" y="130"/>
                    <a:pt x="159" y="130"/>
                    <a:pt x="159" y="129"/>
                  </a:cubicBezTo>
                  <a:cubicBezTo>
                    <a:pt x="158" y="129"/>
                    <a:pt x="155" y="126"/>
                    <a:pt x="152" y="124"/>
                  </a:cubicBezTo>
                  <a:cubicBezTo>
                    <a:pt x="153" y="122"/>
                    <a:pt x="153" y="121"/>
                    <a:pt x="154" y="119"/>
                  </a:cubicBezTo>
                  <a:cubicBezTo>
                    <a:pt x="158" y="120"/>
                    <a:pt x="162" y="121"/>
                    <a:pt x="163" y="121"/>
                  </a:cubicBezTo>
                  <a:cubicBezTo>
                    <a:pt x="163" y="122"/>
                    <a:pt x="164" y="122"/>
                    <a:pt x="165" y="121"/>
                  </a:cubicBezTo>
                  <a:cubicBezTo>
                    <a:pt x="165" y="121"/>
                    <a:pt x="166" y="120"/>
                    <a:pt x="166" y="120"/>
                  </a:cubicBezTo>
                  <a:cubicBezTo>
                    <a:pt x="167" y="119"/>
                    <a:pt x="167" y="118"/>
                    <a:pt x="166" y="118"/>
                  </a:cubicBezTo>
                  <a:cubicBezTo>
                    <a:pt x="166" y="117"/>
                    <a:pt x="166" y="116"/>
                    <a:pt x="165" y="116"/>
                  </a:cubicBezTo>
                  <a:cubicBezTo>
                    <a:pt x="164" y="116"/>
                    <a:pt x="161" y="114"/>
                    <a:pt x="157" y="112"/>
                  </a:cubicBezTo>
                  <a:cubicBezTo>
                    <a:pt x="158" y="110"/>
                    <a:pt x="158" y="108"/>
                    <a:pt x="159" y="107"/>
                  </a:cubicBezTo>
                  <a:cubicBezTo>
                    <a:pt x="163" y="107"/>
                    <a:pt x="167" y="108"/>
                    <a:pt x="168" y="108"/>
                  </a:cubicBezTo>
                  <a:cubicBezTo>
                    <a:pt x="168" y="108"/>
                    <a:pt x="169" y="108"/>
                    <a:pt x="170" y="107"/>
                  </a:cubicBezTo>
                  <a:cubicBezTo>
                    <a:pt x="170" y="107"/>
                    <a:pt x="171" y="106"/>
                    <a:pt x="171" y="105"/>
                  </a:cubicBezTo>
                  <a:cubicBezTo>
                    <a:pt x="171" y="105"/>
                    <a:pt x="171" y="104"/>
                    <a:pt x="170" y="103"/>
                  </a:cubicBezTo>
                  <a:cubicBezTo>
                    <a:pt x="170" y="103"/>
                    <a:pt x="170" y="102"/>
                    <a:pt x="169" y="102"/>
                  </a:cubicBezTo>
                  <a:cubicBezTo>
                    <a:pt x="168" y="101"/>
                    <a:pt x="164" y="100"/>
                    <a:pt x="161" y="99"/>
                  </a:cubicBezTo>
                  <a:cubicBezTo>
                    <a:pt x="161" y="97"/>
                    <a:pt x="161" y="95"/>
                    <a:pt x="161" y="94"/>
                  </a:cubicBezTo>
                  <a:cubicBezTo>
                    <a:pt x="165" y="93"/>
                    <a:pt x="169" y="93"/>
                    <a:pt x="170" y="93"/>
                  </a:cubicBezTo>
                  <a:cubicBezTo>
                    <a:pt x="171" y="93"/>
                    <a:pt x="171" y="93"/>
                    <a:pt x="172" y="92"/>
                  </a:cubicBezTo>
                  <a:cubicBezTo>
                    <a:pt x="172" y="92"/>
                    <a:pt x="173" y="91"/>
                    <a:pt x="173" y="90"/>
                  </a:cubicBezTo>
                  <a:cubicBezTo>
                    <a:pt x="173" y="89"/>
                    <a:pt x="173" y="89"/>
                    <a:pt x="172" y="88"/>
                  </a:cubicBezTo>
                  <a:cubicBezTo>
                    <a:pt x="172" y="88"/>
                    <a:pt x="171" y="87"/>
                    <a:pt x="170" y="87"/>
                  </a:cubicBezTo>
                  <a:cubicBezTo>
                    <a:pt x="169" y="87"/>
                    <a:pt x="165" y="87"/>
                    <a:pt x="162" y="86"/>
                  </a:cubicBezTo>
                  <a:cubicBezTo>
                    <a:pt x="162" y="84"/>
                    <a:pt x="161" y="82"/>
                    <a:pt x="161" y="80"/>
                  </a:cubicBezTo>
                  <a:cubicBezTo>
                    <a:pt x="165" y="80"/>
                    <a:pt x="169" y="79"/>
                    <a:pt x="170" y="79"/>
                  </a:cubicBezTo>
                  <a:cubicBezTo>
                    <a:pt x="171" y="78"/>
                    <a:pt x="171" y="78"/>
                    <a:pt x="172" y="77"/>
                  </a:cubicBezTo>
                  <a:cubicBezTo>
                    <a:pt x="172" y="77"/>
                    <a:pt x="172" y="76"/>
                    <a:pt x="172" y="75"/>
                  </a:cubicBezTo>
                  <a:cubicBezTo>
                    <a:pt x="172" y="74"/>
                    <a:pt x="172" y="74"/>
                    <a:pt x="171" y="73"/>
                  </a:cubicBezTo>
                  <a:cubicBezTo>
                    <a:pt x="171" y="73"/>
                    <a:pt x="170" y="72"/>
                    <a:pt x="169" y="73"/>
                  </a:cubicBezTo>
                  <a:cubicBezTo>
                    <a:pt x="168" y="73"/>
                    <a:pt x="164" y="73"/>
                    <a:pt x="160" y="73"/>
                  </a:cubicBezTo>
                  <a:cubicBezTo>
                    <a:pt x="160" y="71"/>
                    <a:pt x="160" y="69"/>
                    <a:pt x="159" y="68"/>
                  </a:cubicBezTo>
                  <a:cubicBezTo>
                    <a:pt x="163" y="66"/>
                    <a:pt x="166" y="64"/>
                    <a:pt x="167" y="64"/>
                  </a:cubicBezTo>
                  <a:cubicBezTo>
                    <a:pt x="168" y="64"/>
                    <a:pt x="168" y="63"/>
                    <a:pt x="169" y="63"/>
                  </a:cubicBezTo>
                  <a:cubicBezTo>
                    <a:pt x="169" y="62"/>
                    <a:pt x="169" y="61"/>
                    <a:pt x="169" y="60"/>
                  </a:cubicBezTo>
                  <a:cubicBezTo>
                    <a:pt x="169" y="60"/>
                    <a:pt x="168" y="59"/>
                    <a:pt x="167" y="59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9"/>
                    <a:pt x="161" y="59"/>
                    <a:pt x="157" y="60"/>
                  </a:cubicBezTo>
                  <a:cubicBezTo>
                    <a:pt x="156" y="59"/>
                    <a:pt x="155" y="57"/>
                    <a:pt x="155" y="55"/>
                  </a:cubicBezTo>
                  <a:cubicBezTo>
                    <a:pt x="158" y="53"/>
                    <a:pt x="161" y="51"/>
                    <a:pt x="162" y="50"/>
                  </a:cubicBezTo>
                  <a:cubicBezTo>
                    <a:pt x="163" y="50"/>
                    <a:pt x="163" y="49"/>
                    <a:pt x="163" y="49"/>
                  </a:cubicBezTo>
                  <a:cubicBezTo>
                    <a:pt x="163" y="48"/>
                    <a:pt x="163" y="47"/>
                    <a:pt x="163" y="46"/>
                  </a:cubicBezTo>
                  <a:cubicBezTo>
                    <a:pt x="163" y="46"/>
                    <a:pt x="162" y="45"/>
                    <a:pt x="161" y="45"/>
                  </a:cubicBezTo>
                  <a:cubicBezTo>
                    <a:pt x="161" y="45"/>
                    <a:pt x="160" y="45"/>
                    <a:pt x="159" y="45"/>
                  </a:cubicBezTo>
                  <a:cubicBezTo>
                    <a:pt x="159" y="45"/>
                    <a:pt x="155" y="47"/>
                    <a:pt x="151" y="48"/>
                  </a:cubicBezTo>
                  <a:cubicBezTo>
                    <a:pt x="150" y="47"/>
                    <a:pt x="149" y="45"/>
                    <a:pt x="148" y="44"/>
                  </a:cubicBezTo>
                  <a:cubicBezTo>
                    <a:pt x="151" y="41"/>
                    <a:pt x="154" y="38"/>
                    <a:pt x="155" y="38"/>
                  </a:cubicBezTo>
                  <a:cubicBezTo>
                    <a:pt x="155" y="37"/>
                    <a:pt x="155" y="36"/>
                    <a:pt x="155" y="36"/>
                  </a:cubicBezTo>
                  <a:cubicBezTo>
                    <a:pt x="156" y="35"/>
                    <a:pt x="155" y="34"/>
                    <a:pt x="155" y="34"/>
                  </a:cubicBezTo>
                  <a:cubicBezTo>
                    <a:pt x="154" y="33"/>
                    <a:pt x="154" y="33"/>
                    <a:pt x="153" y="33"/>
                  </a:cubicBezTo>
                  <a:cubicBezTo>
                    <a:pt x="152" y="32"/>
                    <a:pt x="152" y="32"/>
                    <a:pt x="151" y="33"/>
                  </a:cubicBezTo>
                  <a:cubicBezTo>
                    <a:pt x="150" y="33"/>
                    <a:pt x="147" y="36"/>
                    <a:pt x="144" y="38"/>
                  </a:cubicBezTo>
                  <a:cubicBezTo>
                    <a:pt x="142" y="36"/>
                    <a:pt x="141" y="35"/>
                    <a:pt x="140" y="33"/>
                  </a:cubicBezTo>
                  <a:cubicBezTo>
                    <a:pt x="142" y="30"/>
                    <a:pt x="145" y="27"/>
                    <a:pt x="145" y="26"/>
                  </a:cubicBezTo>
                  <a:cubicBezTo>
                    <a:pt x="146" y="26"/>
                    <a:pt x="146" y="25"/>
                    <a:pt x="146" y="24"/>
                  </a:cubicBezTo>
                  <a:cubicBezTo>
                    <a:pt x="146" y="24"/>
                    <a:pt x="145" y="23"/>
                    <a:pt x="145" y="22"/>
                  </a:cubicBezTo>
                  <a:cubicBezTo>
                    <a:pt x="144" y="22"/>
                    <a:pt x="143" y="22"/>
                    <a:pt x="143" y="22"/>
                  </a:cubicBezTo>
                  <a:cubicBezTo>
                    <a:pt x="142" y="22"/>
                    <a:pt x="141" y="22"/>
                    <a:pt x="141" y="22"/>
                  </a:cubicBezTo>
                  <a:cubicBezTo>
                    <a:pt x="140" y="23"/>
                    <a:pt x="137" y="26"/>
                    <a:pt x="134" y="28"/>
                  </a:cubicBezTo>
                  <a:cubicBezTo>
                    <a:pt x="133" y="27"/>
                    <a:pt x="131" y="26"/>
                    <a:pt x="130" y="25"/>
                  </a:cubicBezTo>
                  <a:cubicBezTo>
                    <a:pt x="132" y="22"/>
                    <a:pt x="133" y="18"/>
                    <a:pt x="134" y="17"/>
                  </a:cubicBezTo>
                  <a:cubicBezTo>
                    <a:pt x="134" y="16"/>
                    <a:pt x="134" y="16"/>
                    <a:pt x="134" y="15"/>
                  </a:cubicBezTo>
                  <a:cubicBezTo>
                    <a:pt x="134" y="14"/>
                    <a:pt x="133" y="14"/>
                    <a:pt x="133" y="13"/>
                  </a:cubicBezTo>
                  <a:cubicBezTo>
                    <a:pt x="132" y="13"/>
                    <a:pt x="131" y="13"/>
                    <a:pt x="131" y="13"/>
                  </a:cubicBezTo>
                  <a:cubicBezTo>
                    <a:pt x="130" y="13"/>
                    <a:pt x="129" y="13"/>
                    <a:pt x="129" y="14"/>
                  </a:cubicBezTo>
                  <a:cubicBezTo>
                    <a:pt x="128" y="15"/>
                    <a:pt x="126" y="18"/>
                    <a:pt x="123" y="21"/>
                  </a:cubicBezTo>
                  <a:cubicBezTo>
                    <a:pt x="122" y="20"/>
                    <a:pt x="120" y="19"/>
                    <a:pt x="118" y="18"/>
                  </a:cubicBezTo>
                  <a:cubicBezTo>
                    <a:pt x="120" y="15"/>
                    <a:pt x="121" y="11"/>
                    <a:pt x="121" y="10"/>
                  </a:cubicBezTo>
                  <a:cubicBezTo>
                    <a:pt x="121" y="9"/>
                    <a:pt x="121" y="8"/>
                    <a:pt x="121" y="8"/>
                  </a:cubicBezTo>
                  <a:cubicBezTo>
                    <a:pt x="121" y="7"/>
                    <a:pt x="120" y="7"/>
                    <a:pt x="119" y="6"/>
                  </a:cubicBezTo>
                  <a:cubicBezTo>
                    <a:pt x="119" y="6"/>
                    <a:pt x="118" y="6"/>
                    <a:pt x="117" y="6"/>
                  </a:cubicBezTo>
                  <a:cubicBezTo>
                    <a:pt x="117" y="6"/>
                    <a:pt x="116" y="7"/>
                    <a:pt x="116" y="8"/>
                  </a:cubicBezTo>
                  <a:cubicBezTo>
                    <a:pt x="115" y="8"/>
                    <a:pt x="113" y="12"/>
                    <a:pt x="111" y="15"/>
                  </a:cubicBezTo>
                  <a:cubicBezTo>
                    <a:pt x="110" y="15"/>
                    <a:pt x="108" y="14"/>
                    <a:pt x="106" y="14"/>
                  </a:cubicBezTo>
                  <a:cubicBezTo>
                    <a:pt x="107" y="10"/>
                    <a:pt x="107" y="6"/>
                    <a:pt x="107" y="5"/>
                  </a:cubicBezTo>
                  <a:cubicBezTo>
                    <a:pt x="107" y="4"/>
                    <a:pt x="107" y="4"/>
                    <a:pt x="107" y="3"/>
                  </a:cubicBezTo>
                  <a:cubicBezTo>
                    <a:pt x="106" y="2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2" y="2"/>
                    <a:pt x="102" y="3"/>
                    <a:pt x="101" y="4"/>
                  </a:cubicBezTo>
                  <a:cubicBezTo>
                    <a:pt x="101" y="5"/>
                    <a:pt x="100" y="9"/>
                    <a:pt x="99" y="12"/>
                  </a:cubicBezTo>
                  <a:cubicBezTo>
                    <a:pt x="97" y="12"/>
                    <a:pt x="95" y="12"/>
                    <a:pt x="93" y="11"/>
                  </a:cubicBezTo>
                  <a:cubicBezTo>
                    <a:pt x="93" y="8"/>
                    <a:pt x="93" y="3"/>
                    <a:pt x="93" y="3"/>
                  </a:cubicBezTo>
                  <a:cubicBezTo>
                    <a:pt x="93" y="2"/>
                    <a:pt x="92" y="1"/>
                    <a:pt x="92" y="1"/>
                  </a:cubicBezTo>
                  <a:cubicBezTo>
                    <a:pt x="91" y="0"/>
                    <a:pt x="91" y="0"/>
                    <a:pt x="90" y="0"/>
                  </a:cubicBezTo>
                  <a:cubicBezTo>
                    <a:pt x="89" y="0"/>
                    <a:pt x="88" y="0"/>
                    <a:pt x="88" y="0"/>
                  </a:cubicBezTo>
                  <a:cubicBezTo>
                    <a:pt x="87" y="1"/>
                    <a:pt x="87" y="2"/>
                    <a:pt x="87" y="2"/>
                  </a:cubicBezTo>
                  <a:cubicBezTo>
                    <a:pt x="87" y="3"/>
                    <a:pt x="86" y="7"/>
                    <a:pt x="86" y="11"/>
                  </a:cubicBezTo>
                  <a:cubicBezTo>
                    <a:pt x="84" y="11"/>
                    <a:pt x="82" y="11"/>
                    <a:pt x="80" y="11"/>
                  </a:cubicBezTo>
                  <a:cubicBezTo>
                    <a:pt x="79" y="8"/>
                    <a:pt x="78" y="4"/>
                    <a:pt x="78" y="3"/>
                  </a:cubicBezTo>
                  <a:cubicBezTo>
                    <a:pt x="78" y="2"/>
                    <a:pt x="78" y="1"/>
                    <a:pt x="77" y="1"/>
                  </a:cubicBezTo>
                  <a:cubicBezTo>
                    <a:pt x="76" y="1"/>
                    <a:pt x="76" y="0"/>
                    <a:pt x="75" y="1"/>
                  </a:cubicBezTo>
                  <a:cubicBezTo>
                    <a:pt x="74" y="1"/>
                    <a:pt x="73" y="1"/>
                    <a:pt x="73" y="1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4"/>
                    <a:pt x="72" y="9"/>
                    <a:pt x="72" y="12"/>
                  </a:cubicBezTo>
                  <a:cubicBezTo>
                    <a:pt x="71" y="13"/>
                    <a:pt x="69" y="13"/>
                    <a:pt x="67" y="13"/>
                  </a:cubicBezTo>
                  <a:cubicBezTo>
                    <a:pt x="66" y="10"/>
                    <a:pt x="64" y="6"/>
                    <a:pt x="64" y="5"/>
                  </a:cubicBezTo>
                  <a:cubicBezTo>
                    <a:pt x="63" y="5"/>
                    <a:pt x="63" y="4"/>
                    <a:pt x="62" y="4"/>
                  </a:cubicBezTo>
                  <a:cubicBezTo>
                    <a:pt x="62" y="4"/>
                    <a:pt x="61" y="4"/>
                    <a:pt x="60" y="4"/>
                  </a:cubicBezTo>
                  <a:cubicBezTo>
                    <a:pt x="59" y="4"/>
                    <a:pt x="59" y="4"/>
                    <a:pt x="58" y="5"/>
                  </a:cubicBezTo>
                  <a:cubicBezTo>
                    <a:pt x="58" y="6"/>
                    <a:pt x="58" y="6"/>
                    <a:pt x="58" y="7"/>
                  </a:cubicBezTo>
                  <a:cubicBezTo>
                    <a:pt x="58" y="8"/>
                    <a:pt x="59" y="12"/>
                    <a:pt x="60" y="16"/>
                  </a:cubicBezTo>
                  <a:cubicBezTo>
                    <a:pt x="58" y="16"/>
                    <a:pt x="56" y="17"/>
                    <a:pt x="55" y="18"/>
                  </a:cubicBezTo>
                  <a:cubicBezTo>
                    <a:pt x="53" y="15"/>
                    <a:pt x="50" y="11"/>
                    <a:pt x="50" y="10"/>
                  </a:cubicBezTo>
                  <a:cubicBezTo>
                    <a:pt x="50" y="10"/>
                    <a:pt x="49" y="9"/>
                    <a:pt x="48" y="9"/>
                  </a:cubicBezTo>
                  <a:cubicBezTo>
                    <a:pt x="48" y="9"/>
                    <a:pt x="47" y="9"/>
                    <a:pt x="46" y="10"/>
                  </a:cubicBezTo>
                  <a:cubicBezTo>
                    <a:pt x="46" y="10"/>
                    <a:pt x="45" y="10"/>
                    <a:pt x="45" y="11"/>
                  </a:cubicBezTo>
                  <a:cubicBezTo>
                    <a:pt x="44" y="12"/>
                    <a:pt x="44" y="13"/>
                    <a:pt x="45" y="13"/>
                  </a:cubicBezTo>
                  <a:cubicBezTo>
                    <a:pt x="45" y="14"/>
                    <a:pt x="47" y="18"/>
                    <a:pt x="48" y="21"/>
                  </a:cubicBezTo>
                  <a:cubicBezTo>
                    <a:pt x="46" y="22"/>
                    <a:pt x="45" y="23"/>
                    <a:pt x="43" y="24"/>
                  </a:cubicBezTo>
                  <a:cubicBezTo>
                    <a:pt x="41" y="22"/>
                    <a:pt x="38" y="19"/>
                    <a:pt x="37" y="18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35" y="17"/>
                    <a:pt x="34" y="17"/>
                    <a:pt x="33" y="18"/>
                  </a:cubicBezTo>
                  <a:cubicBezTo>
                    <a:pt x="33" y="18"/>
                    <a:pt x="32" y="19"/>
                    <a:pt x="32" y="20"/>
                  </a:cubicBezTo>
                  <a:cubicBezTo>
                    <a:pt x="32" y="20"/>
                    <a:pt x="32" y="21"/>
                    <a:pt x="33" y="22"/>
                  </a:cubicBezTo>
                  <a:cubicBezTo>
                    <a:pt x="33" y="22"/>
                    <a:pt x="35" y="26"/>
                    <a:pt x="37" y="29"/>
                  </a:cubicBezTo>
                  <a:cubicBezTo>
                    <a:pt x="36" y="30"/>
                    <a:pt x="35" y="32"/>
                    <a:pt x="33" y="33"/>
                  </a:cubicBezTo>
                  <a:cubicBezTo>
                    <a:pt x="30" y="30"/>
                    <a:pt x="27" y="28"/>
                    <a:pt x="26" y="27"/>
                  </a:cubicBezTo>
                  <a:cubicBezTo>
                    <a:pt x="26" y="27"/>
                    <a:pt x="25" y="27"/>
                    <a:pt x="24" y="27"/>
                  </a:cubicBezTo>
                  <a:cubicBezTo>
                    <a:pt x="23" y="27"/>
                    <a:pt x="23" y="27"/>
                    <a:pt x="22" y="28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2" y="31"/>
                    <a:pt x="22" y="31"/>
                    <a:pt x="22" y="32"/>
                  </a:cubicBezTo>
                  <a:cubicBezTo>
                    <a:pt x="23" y="33"/>
                    <a:pt x="26" y="36"/>
                    <a:pt x="28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1" y="41"/>
                    <a:pt x="18" y="39"/>
                    <a:pt x="17" y="39"/>
                  </a:cubicBezTo>
                  <a:cubicBezTo>
                    <a:pt x="16" y="38"/>
                    <a:pt x="15" y="38"/>
                    <a:pt x="15" y="39"/>
                  </a:cubicBezTo>
                  <a:cubicBezTo>
                    <a:pt x="14" y="39"/>
                    <a:pt x="14" y="39"/>
                    <a:pt x="13" y="40"/>
                  </a:cubicBezTo>
                  <a:cubicBezTo>
                    <a:pt x="13" y="41"/>
                    <a:pt x="13" y="41"/>
                    <a:pt x="13" y="42"/>
                  </a:cubicBezTo>
                  <a:cubicBezTo>
                    <a:pt x="13" y="43"/>
                    <a:pt x="13" y="43"/>
                    <a:pt x="14" y="44"/>
                  </a:cubicBezTo>
                  <a:cubicBezTo>
                    <a:pt x="14" y="44"/>
                    <a:pt x="18" y="47"/>
                    <a:pt x="21" y="49"/>
                  </a:cubicBezTo>
                  <a:cubicBezTo>
                    <a:pt x="20" y="51"/>
                    <a:pt x="19" y="53"/>
                    <a:pt x="18" y="54"/>
                  </a:cubicBezTo>
                  <a:cubicBezTo>
                    <a:pt x="15" y="53"/>
                    <a:pt x="11" y="52"/>
                    <a:pt x="10" y="52"/>
                  </a:cubicBezTo>
                  <a:cubicBezTo>
                    <a:pt x="9" y="51"/>
                    <a:pt x="8" y="51"/>
                    <a:pt x="8" y="52"/>
                  </a:cubicBezTo>
                  <a:cubicBezTo>
                    <a:pt x="7" y="52"/>
                    <a:pt x="6" y="53"/>
                    <a:pt x="6" y="53"/>
                  </a:cubicBezTo>
                  <a:cubicBezTo>
                    <a:pt x="6" y="54"/>
                    <a:pt x="6" y="55"/>
                    <a:pt x="6" y="55"/>
                  </a:cubicBezTo>
                  <a:cubicBezTo>
                    <a:pt x="6" y="56"/>
                    <a:pt x="7" y="57"/>
                    <a:pt x="7" y="57"/>
                  </a:cubicBezTo>
                  <a:cubicBezTo>
                    <a:pt x="8" y="57"/>
                    <a:pt x="12" y="60"/>
                    <a:pt x="15" y="61"/>
                  </a:cubicBezTo>
                  <a:cubicBezTo>
                    <a:pt x="15" y="63"/>
                    <a:pt x="14" y="65"/>
                    <a:pt x="14" y="67"/>
                  </a:cubicBezTo>
                  <a:cubicBezTo>
                    <a:pt x="10" y="66"/>
                    <a:pt x="6" y="65"/>
                    <a:pt x="5" y="65"/>
                  </a:cubicBezTo>
                  <a:cubicBezTo>
                    <a:pt x="4" y="65"/>
                    <a:pt x="3" y="66"/>
                    <a:pt x="3" y="66"/>
                  </a:cubicBezTo>
                  <a:cubicBezTo>
                    <a:pt x="2" y="66"/>
                    <a:pt x="2" y="67"/>
                    <a:pt x="2" y="68"/>
                  </a:cubicBezTo>
                  <a:cubicBezTo>
                    <a:pt x="1" y="69"/>
                    <a:pt x="2" y="69"/>
                    <a:pt x="2" y="70"/>
                  </a:cubicBezTo>
                  <a:cubicBezTo>
                    <a:pt x="2" y="71"/>
                    <a:pt x="3" y="71"/>
                    <a:pt x="3" y="71"/>
                  </a:cubicBezTo>
                  <a:cubicBezTo>
                    <a:pt x="4" y="72"/>
                    <a:pt x="8" y="73"/>
                    <a:pt x="12" y="74"/>
                  </a:cubicBezTo>
                  <a:cubicBezTo>
                    <a:pt x="12" y="76"/>
                    <a:pt x="11" y="78"/>
                    <a:pt x="11" y="79"/>
                  </a:cubicBezTo>
                  <a:cubicBezTo>
                    <a:pt x="7" y="80"/>
                    <a:pt x="3" y="80"/>
                    <a:pt x="2" y="80"/>
                  </a:cubicBezTo>
                  <a:cubicBezTo>
                    <a:pt x="2" y="80"/>
                    <a:pt x="1" y="80"/>
                    <a:pt x="0" y="81"/>
                  </a:cubicBezTo>
                  <a:cubicBezTo>
                    <a:pt x="0" y="81"/>
                    <a:pt x="0" y="82"/>
                    <a:pt x="0" y="83"/>
                  </a:cubicBezTo>
                  <a:cubicBezTo>
                    <a:pt x="0" y="84"/>
                    <a:pt x="0" y="84"/>
                    <a:pt x="0" y="85"/>
                  </a:cubicBezTo>
                  <a:cubicBezTo>
                    <a:pt x="1" y="85"/>
                    <a:pt x="1" y="86"/>
                    <a:pt x="2" y="86"/>
                  </a:cubicBezTo>
                  <a:cubicBezTo>
                    <a:pt x="3" y="86"/>
                    <a:pt x="7" y="87"/>
                    <a:pt x="11" y="87"/>
                  </a:cubicBezTo>
                  <a:cubicBezTo>
                    <a:pt x="11" y="89"/>
                    <a:pt x="11" y="91"/>
                    <a:pt x="11" y="93"/>
                  </a:cubicBezTo>
                  <a:cubicBezTo>
                    <a:pt x="7" y="93"/>
                    <a:pt x="3" y="94"/>
                    <a:pt x="3" y="95"/>
                  </a:cubicBezTo>
                  <a:cubicBezTo>
                    <a:pt x="2" y="95"/>
                    <a:pt x="1" y="95"/>
                    <a:pt x="1" y="96"/>
                  </a:cubicBezTo>
                  <a:cubicBezTo>
                    <a:pt x="0" y="96"/>
                    <a:pt x="0" y="97"/>
                    <a:pt x="0" y="98"/>
                  </a:cubicBezTo>
                  <a:cubicBezTo>
                    <a:pt x="0" y="99"/>
                    <a:pt x="1" y="99"/>
                    <a:pt x="1" y="100"/>
                  </a:cubicBezTo>
                  <a:cubicBezTo>
                    <a:pt x="2" y="100"/>
                    <a:pt x="3" y="101"/>
                    <a:pt x="3" y="101"/>
                  </a:cubicBezTo>
                  <a:cubicBezTo>
                    <a:pt x="4" y="100"/>
                    <a:pt x="8" y="100"/>
                    <a:pt x="12" y="100"/>
                  </a:cubicBezTo>
                  <a:cubicBezTo>
                    <a:pt x="12" y="102"/>
                    <a:pt x="13" y="104"/>
                    <a:pt x="13" y="106"/>
                  </a:cubicBezTo>
                  <a:cubicBezTo>
                    <a:pt x="10" y="107"/>
                    <a:pt x="6" y="109"/>
                    <a:pt x="5" y="109"/>
                  </a:cubicBezTo>
                  <a:cubicBezTo>
                    <a:pt x="4" y="109"/>
                    <a:pt x="4" y="110"/>
                    <a:pt x="4" y="111"/>
                  </a:cubicBezTo>
                  <a:cubicBezTo>
                    <a:pt x="3" y="111"/>
                    <a:pt x="3" y="112"/>
                    <a:pt x="4" y="113"/>
                  </a:cubicBezTo>
                  <a:cubicBezTo>
                    <a:pt x="4" y="113"/>
                    <a:pt x="4" y="114"/>
                    <a:pt x="5" y="114"/>
                  </a:cubicBezTo>
                  <a:cubicBezTo>
                    <a:pt x="6" y="115"/>
                    <a:pt x="6" y="115"/>
                    <a:pt x="7" y="115"/>
                  </a:cubicBezTo>
                  <a:cubicBezTo>
                    <a:pt x="8" y="115"/>
                    <a:pt x="12" y="114"/>
                    <a:pt x="16" y="113"/>
                  </a:cubicBezTo>
                  <a:cubicBezTo>
                    <a:pt x="16" y="115"/>
                    <a:pt x="17" y="116"/>
                    <a:pt x="18" y="118"/>
                  </a:cubicBezTo>
                  <a:cubicBezTo>
                    <a:pt x="15" y="120"/>
                    <a:pt x="11" y="122"/>
                    <a:pt x="10" y="123"/>
                  </a:cubicBezTo>
                  <a:cubicBezTo>
                    <a:pt x="10" y="123"/>
                    <a:pt x="9" y="124"/>
                    <a:pt x="9" y="124"/>
                  </a:cubicBezTo>
                  <a:cubicBezTo>
                    <a:pt x="9" y="125"/>
                    <a:pt x="9" y="126"/>
                    <a:pt x="9" y="127"/>
                  </a:cubicBezTo>
                  <a:cubicBezTo>
                    <a:pt x="10" y="127"/>
                    <a:pt x="10" y="128"/>
                    <a:pt x="11" y="128"/>
                  </a:cubicBezTo>
                  <a:cubicBezTo>
                    <a:pt x="12" y="128"/>
                    <a:pt x="12" y="128"/>
                    <a:pt x="13" y="128"/>
                  </a:cubicBezTo>
                  <a:cubicBezTo>
                    <a:pt x="14" y="128"/>
                    <a:pt x="18" y="126"/>
                    <a:pt x="21" y="125"/>
                  </a:cubicBezTo>
                  <a:cubicBezTo>
                    <a:pt x="22" y="126"/>
                    <a:pt x="23" y="128"/>
                    <a:pt x="24" y="129"/>
                  </a:cubicBezTo>
                  <a:cubicBezTo>
                    <a:pt x="21" y="132"/>
                    <a:pt x="18" y="135"/>
                    <a:pt x="18" y="135"/>
                  </a:cubicBezTo>
                  <a:cubicBezTo>
                    <a:pt x="17" y="136"/>
                    <a:pt x="17" y="137"/>
                    <a:pt x="17" y="137"/>
                  </a:cubicBezTo>
                  <a:cubicBezTo>
                    <a:pt x="17" y="138"/>
                    <a:pt x="17" y="139"/>
                    <a:pt x="18" y="139"/>
                  </a:cubicBezTo>
                  <a:cubicBezTo>
                    <a:pt x="18" y="140"/>
                    <a:pt x="19" y="140"/>
                    <a:pt x="19" y="140"/>
                  </a:cubicBezTo>
                  <a:cubicBezTo>
                    <a:pt x="20" y="141"/>
                    <a:pt x="21" y="141"/>
                    <a:pt x="21" y="140"/>
                  </a:cubicBezTo>
                  <a:cubicBezTo>
                    <a:pt x="22" y="140"/>
                    <a:pt x="26" y="137"/>
                    <a:pt x="29" y="135"/>
                  </a:cubicBezTo>
                  <a:cubicBezTo>
                    <a:pt x="30" y="137"/>
                    <a:pt x="31" y="138"/>
                    <a:pt x="33" y="140"/>
                  </a:cubicBezTo>
                  <a:cubicBezTo>
                    <a:pt x="30" y="143"/>
                    <a:pt x="28" y="146"/>
                    <a:pt x="27" y="147"/>
                  </a:cubicBezTo>
                  <a:cubicBezTo>
                    <a:pt x="27" y="147"/>
                    <a:pt x="27" y="148"/>
                    <a:pt x="27" y="149"/>
                  </a:cubicBezTo>
                  <a:cubicBezTo>
                    <a:pt x="27" y="149"/>
                    <a:pt x="27" y="150"/>
                    <a:pt x="28" y="151"/>
                  </a:cubicBezTo>
                  <a:cubicBezTo>
                    <a:pt x="28" y="151"/>
                    <a:pt x="29" y="151"/>
                    <a:pt x="30" y="151"/>
                  </a:cubicBezTo>
                  <a:cubicBezTo>
                    <a:pt x="30" y="151"/>
                    <a:pt x="31" y="151"/>
                    <a:pt x="32" y="151"/>
                  </a:cubicBezTo>
                  <a:cubicBezTo>
                    <a:pt x="32" y="150"/>
                    <a:pt x="35" y="147"/>
                    <a:pt x="38" y="145"/>
                  </a:cubicBezTo>
                  <a:cubicBezTo>
                    <a:pt x="40" y="146"/>
                    <a:pt x="41" y="147"/>
                    <a:pt x="43" y="148"/>
                  </a:cubicBezTo>
                  <a:cubicBezTo>
                    <a:pt x="41" y="151"/>
                    <a:pt x="39" y="155"/>
                    <a:pt x="39" y="156"/>
                  </a:cubicBezTo>
                  <a:cubicBezTo>
                    <a:pt x="38" y="157"/>
                    <a:pt x="38" y="157"/>
                    <a:pt x="38" y="158"/>
                  </a:cubicBezTo>
                  <a:cubicBezTo>
                    <a:pt x="39" y="159"/>
                    <a:pt x="39" y="159"/>
                    <a:pt x="40" y="160"/>
                  </a:cubicBezTo>
                  <a:cubicBezTo>
                    <a:pt x="40" y="160"/>
                    <a:pt x="41" y="160"/>
                    <a:pt x="42" y="160"/>
                  </a:cubicBezTo>
                  <a:cubicBezTo>
                    <a:pt x="42" y="160"/>
                    <a:pt x="43" y="160"/>
                    <a:pt x="44" y="159"/>
                  </a:cubicBezTo>
                  <a:cubicBezTo>
                    <a:pt x="44" y="159"/>
                    <a:pt x="47" y="155"/>
                    <a:pt x="49" y="152"/>
                  </a:cubicBezTo>
                  <a:cubicBezTo>
                    <a:pt x="51" y="153"/>
                    <a:pt x="52" y="154"/>
                    <a:pt x="54" y="155"/>
                  </a:cubicBezTo>
                  <a:cubicBezTo>
                    <a:pt x="53" y="158"/>
                    <a:pt x="52" y="162"/>
                    <a:pt x="51" y="163"/>
                  </a:cubicBezTo>
                  <a:cubicBezTo>
                    <a:pt x="51" y="164"/>
                    <a:pt x="51" y="165"/>
                    <a:pt x="52" y="165"/>
                  </a:cubicBezTo>
                  <a:cubicBezTo>
                    <a:pt x="52" y="166"/>
                    <a:pt x="52" y="166"/>
                    <a:pt x="53" y="167"/>
                  </a:cubicBezTo>
                  <a:cubicBezTo>
                    <a:pt x="54" y="167"/>
                    <a:pt x="55" y="167"/>
                    <a:pt x="55" y="167"/>
                  </a:cubicBezTo>
                  <a:cubicBezTo>
                    <a:pt x="56" y="167"/>
                    <a:pt x="56" y="166"/>
                    <a:pt x="57" y="166"/>
                  </a:cubicBezTo>
                  <a:cubicBezTo>
                    <a:pt x="57" y="165"/>
                    <a:pt x="59" y="161"/>
                    <a:pt x="61" y="158"/>
                  </a:cubicBezTo>
                  <a:cubicBezTo>
                    <a:pt x="63" y="158"/>
                    <a:pt x="64" y="159"/>
                    <a:pt x="66" y="159"/>
                  </a:cubicBezTo>
                  <a:cubicBezTo>
                    <a:pt x="66" y="163"/>
                    <a:pt x="65" y="167"/>
                    <a:pt x="65" y="168"/>
                  </a:cubicBezTo>
                  <a:cubicBezTo>
                    <a:pt x="65" y="169"/>
                    <a:pt x="65" y="170"/>
                    <a:pt x="66" y="170"/>
                  </a:cubicBezTo>
                  <a:cubicBezTo>
                    <a:pt x="66" y="171"/>
                    <a:pt x="67" y="171"/>
                    <a:pt x="67" y="171"/>
                  </a:cubicBezTo>
                  <a:cubicBezTo>
                    <a:pt x="68" y="171"/>
                    <a:pt x="69" y="171"/>
                    <a:pt x="70" y="171"/>
                  </a:cubicBezTo>
                  <a:cubicBezTo>
                    <a:pt x="70" y="171"/>
                    <a:pt x="71" y="170"/>
                    <a:pt x="71" y="169"/>
                  </a:cubicBezTo>
                  <a:cubicBezTo>
                    <a:pt x="71" y="169"/>
                    <a:pt x="72" y="165"/>
                    <a:pt x="74" y="161"/>
                  </a:cubicBezTo>
                  <a:cubicBezTo>
                    <a:pt x="75" y="161"/>
                    <a:pt x="77" y="162"/>
                    <a:pt x="79" y="162"/>
                  </a:cubicBezTo>
                  <a:cubicBezTo>
                    <a:pt x="79" y="166"/>
                    <a:pt x="80" y="170"/>
                    <a:pt x="80" y="171"/>
                  </a:cubicBezTo>
                  <a:cubicBezTo>
                    <a:pt x="80" y="171"/>
                    <a:pt x="80" y="172"/>
                    <a:pt x="80" y="172"/>
                  </a:cubicBezTo>
                  <a:cubicBezTo>
                    <a:pt x="81" y="173"/>
                    <a:pt x="82" y="173"/>
                    <a:pt x="82" y="173"/>
                  </a:cubicBezTo>
                  <a:cubicBezTo>
                    <a:pt x="83" y="173"/>
                    <a:pt x="84" y="173"/>
                    <a:pt x="84" y="173"/>
                  </a:cubicBezTo>
                  <a:cubicBezTo>
                    <a:pt x="85" y="172"/>
                    <a:pt x="85" y="172"/>
                    <a:pt x="86" y="171"/>
                  </a:cubicBezTo>
                  <a:cubicBezTo>
                    <a:pt x="86" y="170"/>
                    <a:pt x="86" y="166"/>
                    <a:pt x="87" y="162"/>
                  </a:cubicBezTo>
                  <a:cubicBezTo>
                    <a:pt x="89" y="162"/>
                    <a:pt x="90" y="162"/>
                    <a:pt x="92" y="162"/>
                  </a:cubicBezTo>
                  <a:cubicBezTo>
                    <a:pt x="93" y="166"/>
                    <a:pt x="94" y="170"/>
                    <a:pt x="94" y="170"/>
                  </a:cubicBezTo>
                  <a:cubicBezTo>
                    <a:pt x="94" y="171"/>
                    <a:pt x="95" y="172"/>
                    <a:pt x="95" y="172"/>
                  </a:cubicBezTo>
                  <a:cubicBezTo>
                    <a:pt x="96" y="172"/>
                    <a:pt x="97" y="173"/>
                    <a:pt x="98" y="173"/>
                  </a:cubicBezTo>
                  <a:cubicBezTo>
                    <a:pt x="98" y="172"/>
                    <a:pt x="99" y="172"/>
                    <a:pt x="99" y="172"/>
                  </a:cubicBezTo>
                  <a:cubicBezTo>
                    <a:pt x="100" y="171"/>
                    <a:pt x="100" y="170"/>
                    <a:pt x="100" y="170"/>
                  </a:cubicBezTo>
                  <a:cubicBezTo>
                    <a:pt x="100" y="169"/>
                    <a:pt x="100" y="165"/>
                    <a:pt x="100" y="161"/>
                  </a:cubicBezTo>
                  <a:cubicBezTo>
                    <a:pt x="102" y="160"/>
                    <a:pt x="103" y="160"/>
                    <a:pt x="105" y="160"/>
                  </a:cubicBezTo>
                  <a:cubicBezTo>
                    <a:pt x="107" y="163"/>
                    <a:pt x="108" y="167"/>
                    <a:pt x="109" y="168"/>
                  </a:cubicBezTo>
                  <a:cubicBezTo>
                    <a:pt x="109" y="168"/>
                    <a:pt x="110" y="169"/>
                    <a:pt x="110" y="169"/>
                  </a:cubicBezTo>
                  <a:cubicBezTo>
                    <a:pt x="111" y="170"/>
                    <a:pt x="112" y="170"/>
                    <a:pt x="112" y="169"/>
                  </a:cubicBezTo>
                  <a:cubicBezTo>
                    <a:pt x="113" y="169"/>
                    <a:pt x="114" y="169"/>
                    <a:pt x="114" y="168"/>
                  </a:cubicBezTo>
                  <a:cubicBezTo>
                    <a:pt x="114" y="167"/>
                    <a:pt x="115" y="167"/>
                    <a:pt x="114" y="166"/>
                  </a:cubicBezTo>
                  <a:cubicBezTo>
                    <a:pt x="114" y="165"/>
                    <a:pt x="113" y="161"/>
                    <a:pt x="113" y="157"/>
                  </a:cubicBezTo>
                  <a:cubicBezTo>
                    <a:pt x="114" y="157"/>
                    <a:pt x="116" y="156"/>
                    <a:pt x="118" y="155"/>
                  </a:cubicBezTo>
                  <a:cubicBezTo>
                    <a:pt x="120" y="158"/>
                    <a:pt x="122" y="162"/>
                    <a:pt x="122" y="1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3" name="Freeform 8"/>
            <p:cNvSpPr>
              <a:spLocks noEditPoints="1"/>
            </p:cNvSpPr>
            <p:nvPr/>
          </p:nvSpPr>
          <p:spPr bwMode="auto">
            <a:xfrm>
              <a:off x="18521" y="5427134"/>
              <a:ext cx="1409700" cy="1413933"/>
            </a:xfrm>
            <a:custGeom>
              <a:avLst/>
              <a:gdLst>
                <a:gd name="T0" fmla="*/ 287 w 299"/>
                <a:gd name="T1" fmla="*/ 118 h 300"/>
                <a:gd name="T2" fmla="*/ 242 w 299"/>
                <a:gd name="T3" fmla="*/ 95 h 300"/>
                <a:gd name="T4" fmla="*/ 270 w 299"/>
                <a:gd name="T5" fmla="*/ 64 h 300"/>
                <a:gd name="T6" fmla="*/ 261 w 299"/>
                <a:gd name="T7" fmla="*/ 52 h 300"/>
                <a:gd name="T8" fmla="*/ 225 w 299"/>
                <a:gd name="T9" fmla="*/ 72 h 300"/>
                <a:gd name="T10" fmla="*/ 212 w 299"/>
                <a:gd name="T11" fmla="*/ 23 h 300"/>
                <a:gd name="T12" fmla="*/ 205 w 299"/>
                <a:gd name="T13" fmla="*/ 10 h 300"/>
                <a:gd name="T14" fmla="*/ 191 w 299"/>
                <a:gd name="T15" fmla="*/ 15 h 300"/>
                <a:gd name="T16" fmla="*/ 148 w 299"/>
                <a:gd name="T17" fmla="*/ 39 h 300"/>
                <a:gd name="T18" fmla="*/ 136 w 299"/>
                <a:gd name="T19" fmla="*/ 2 h 300"/>
                <a:gd name="T20" fmla="*/ 120 w 299"/>
                <a:gd name="T21" fmla="*/ 4 h 300"/>
                <a:gd name="T22" fmla="*/ 119 w 299"/>
                <a:gd name="T23" fmla="*/ 43 h 300"/>
                <a:gd name="T24" fmla="*/ 71 w 299"/>
                <a:gd name="T25" fmla="*/ 32 h 300"/>
                <a:gd name="T26" fmla="*/ 56 w 299"/>
                <a:gd name="T27" fmla="*/ 31 h 300"/>
                <a:gd name="T28" fmla="*/ 53 w 299"/>
                <a:gd name="T29" fmla="*/ 46 h 300"/>
                <a:gd name="T30" fmla="*/ 55 w 299"/>
                <a:gd name="T31" fmla="*/ 96 h 300"/>
                <a:gd name="T32" fmla="*/ 15 w 299"/>
                <a:gd name="T33" fmla="*/ 88 h 300"/>
                <a:gd name="T34" fmla="*/ 9 w 299"/>
                <a:gd name="T35" fmla="*/ 102 h 300"/>
                <a:gd name="T36" fmla="*/ 44 w 299"/>
                <a:gd name="T37" fmla="*/ 124 h 300"/>
                <a:gd name="T38" fmla="*/ 8 w 299"/>
                <a:gd name="T39" fmla="*/ 159 h 300"/>
                <a:gd name="T40" fmla="*/ 0 w 299"/>
                <a:gd name="T41" fmla="*/ 171 h 300"/>
                <a:gd name="T42" fmla="*/ 12 w 299"/>
                <a:gd name="T43" fmla="*/ 181 h 300"/>
                <a:gd name="T44" fmla="*/ 56 w 299"/>
                <a:gd name="T45" fmla="*/ 205 h 300"/>
                <a:gd name="T46" fmla="*/ 28 w 299"/>
                <a:gd name="T47" fmla="*/ 236 h 300"/>
                <a:gd name="T48" fmla="*/ 38 w 299"/>
                <a:gd name="T49" fmla="*/ 248 h 300"/>
                <a:gd name="T50" fmla="*/ 73 w 299"/>
                <a:gd name="T51" fmla="*/ 228 h 300"/>
                <a:gd name="T52" fmla="*/ 86 w 299"/>
                <a:gd name="T53" fmla="*/ 276 h 300"/>
                <a:gd name="T54" fmla="*/ 93 w 299"/>
                <a:gd name="T55" fmla="*/ 290 h 300"/>
                <a:gd name="T56" fmla="*/ 108 w 299"/>
                <a:gd name="T57" fmla="*/ 285 h 300"/>
                <a:gd name="T58" fmla="*/ 151 w 299"/>
                <a:gd name="T59" fmla="*/ 261 h 300"/>
                <a:gd name="T60" fmla="*/ 163 w 299"/>
                <a:gd name="T61" fmla="*/ 298 h 300"/>
                <a:gd name="T62" fmla="*/ 178 w 299"/>
                <a:gd name="T63" fmla="*/ 296 h 300"/>
                <a:gd name="T64" fmla="*/ 179 w 299"/>
                <a:gd name="T65" fmla="*/ 257 h 300"/>
                <a:gd name="T66" fmla="*/ 227 w 299"/>
                <a:gd name="T67" fmla="*/ 268 h 300"/>
                <a:gd name="T68" fmla="*/ 242 w 299"/>
                <a:gd name="T69" fmla="*/ 269 h 300"/>
                <a:gd name="T70" fmla="*/ 245 w 299"/>
                <a:gd name="T71" fmla="*/ 254 h 300"/>
                <a:gd name="T72" fmla="*/ 244 w 299"/>
                <a:gd name="T73" fmla="*/ 204 h 300"/>
                <a:gd name="T74" fmla="*/ 284 w 299"/>
                <a:gd name="T75" fmla="*/ 212 h 300"/>
                <a:gd name="T76" fmla="*/ 289 w 299"/>
                <a:gd name="T77" fmla="*/ 198 h 300"/>
                <a:gd name="T78" fmla="*/ 254 w 299"/>
                <a:gd name="T79" fmla="*/ 176 h 300"/>
                <a:gd name="T80" fmla="*/ 290 w 299"/>
                <a:gd name="T81" fmla="*/ 141 h 300"/>
                <a:gd name="T82" fmla="*/ 298 w 299"/>
                <a:gd name="T83" fmla="*/ 129 h 300"/>
                <a:gd name="T84" fmla="*/ 161 w 299"/>
                <a:gd name="T85" fmla="*/ 231 h 300"/>
                <a:gd name="T86" fmla="*/ 138 w 299"/>
                <a:gd name="T87" fmla="*/ 69 h 300"/>
                <a:gd name="T88" fmla="*/ 161 w 299"/>
                <a:gd name="T89" fmla="*/ 23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9" h="300">
                  <a:moveTo>
                    <a:pt x="294" y="121"/>
                  </a:moveTo>
                  <a:cubicBezTo>
                    <a:pt x="292" y="120"/>
                    <a:pt x="290" y="118"/>
                    <a:pt x="287" y="118"/>
                  </a:cubicBezTo>
                  <a:cubicBezTo>
                    <a:pt x="283" y="119"/>
                    <a:pt x="267" y="119"/>
                    <a:pt x="252" y="120"/>
                  </a:cubicBezTo>
                  <a:cubicBezTo>
                    <a:pt x="250" y="111"/>
                    <a:pt x="247" y="103"/>
                    <a:pt x="242" y="95"/>
                  </a:cubicBezTo>
                  <a:cubicBezTo>
                    <a:pt x="253" y="85"/>
                    <a:pt x="265" y="74"/>
                    <a:pt x="267" y="72"/>
                  </a:cubicBezTo>
                  <a:cubicBezTo>
                    <a:pt x="269" y="70"/>
                    <a:pt x="270" y="67"/>
                    <a:pt x="270" y="64"/>
                  </a:cubicBezTo>
                  <a:cubicBezTo>
                    <a:pt x="270" y="62"/>
                    <a:pt x="269" y="59"/>
                    <a:pt x="268" y="57"/>
                  </a:cubicBezTo>
                  <a:cubicBezTo>
                    <a:pt x="266" y="54"/>
                    <a:pt x="263" y="53"/>
                    <a:pt x="261" y="52"/>
                  </a:cubicBezTo>
                  <a:cubicBezTo>
                    <a:pt x="258" y="52"/>
                    <a:pt x="255" y="52"/>
                    <a:pt x="253" y="54"/>
                  </a:cubicBezTo>
                  <a:cubicBezTo>
                    <a:pt x="250" y="56"/>
                    <a:pt x="237" y="64"/>
                    <a:pt x="225" y="72"/>
                  </a:cubicBezTo>
                  <a:cubicBezTo>
                    <a:pt x="218" y="65"/>
                    <a:pt x="211" y="59"/>
                    <a:pt x="203" y="54"/>
                  </a:cubicBezTo>
                  <a:cubicBezTo>
                    <a:pt x="207" y="41"/>
                    <a:pt x="211" y="26"/>
                    <a:pt x="212" y="23"/>
                  </a:cubicBezTo>
                  <a:cubicBezTo>
                    <a:pt x="213" y="21"/>
                    <a:pt x="212" y="18"/>
                    <a:pt x="211" y="15"/>
                  </a:cubicBezTo>
                  <a:cubicBezTo>
                    <a:pt x="210" y="13"/>
                    <a:pt x="208" y="11"/>
                    <a:pt x="205" y="10"/>
                  </a:cubicBezTo>
                  <a:cubicBezTo>
                    <a:pt x="202" y="9"/>
                    <a:pt x="200" y="9"/>
                    <a:pt x="197" y="10"/>
                  </a:cubicBezTo>
                  <a:cubicBezTo>
                    <a:pt x="194" y="10"/>
                    <a:pt x="192" y="12"/>
                    <a:pt x="191" y="15"/>
                  </a:cubicBezTo>
                  <a:cubicBezTo>
                    <a:pt x="189" y="18"/>
                    <a:pt x="183" y="30"/>
                    <a:pt x="176" y="43"/>
                  </a:cubicBezTo>
                  <a:cubicBezTo>
                    <a:pt x="167" y="40"/>
                    <a:pt x="158" y="39"/>
                    <a:pt x="148" y="39"/>
                  </a:cubicBezTo>
                  <a:cubicBezTo>
                    <a:pt x="145" y="25"/>
                    <a:pt x="141" y="12"/>
                    <a:pt x="141" y="9"/>
                  </a:cubicBezTo>
                  <a:cubicBezTo>
                    <a:pt x="140" y="6"/>
                    <a:pt x="138" y="4"/>
                    <a:pt x="136" y="2"/>
                  </a:cubicBezTo>
                  <a:cubicBezTo>
                    <a:pt x="133" y="1"/>
                    <a:pt x="131" y="0"/>
                    <a:pt x="128" y="1"/>
                  </a:cubicBezTo>
                  <a:cubicBezTo>
                    <a:pt x="125" y="1"/>
                    <a:pt x="122" y="2"/>
                    <a:pt x="120" y="4"/>
                  </a:cubicBezTo>
                  <a:cubicBezTo>
                    <a:pt x="119" y="6"/>
                    <a:pt x="118" y="9"/>
                    <a:pt x="118" y="12"/>
                  </a:cubicBezTo>
                  <a:cubicBezTo>
                    <a:pt x="118" y="15"/>
                    <a:pt x="118" y="29"/>
                    <a:pt x="119" y="43"/>
                  </a:cubicBezTo>
                  <a:cubicBezTo>
                    <a:pt x="110" y="46"/>
                    <a:pt x="101" y="50"/>
                    <a:pt x="93" y="55"/>
                  </a:cubicBezTo>
                  <a:cubicBezTo>
                    <a:pt x="83" y="45"/>
                    <a:pt x="73" y="34"/>
                    <a:pt x="71" y="32"/>
                  </a:cubicBezTo>
                  <a:cubicBezTo>
                    <a:pt x="69" y="30"/>
                    <a:pt x="67" y="29"/>
                    <a:pt x="64" y="29"/>
                  </a:cubicBezTo>
                  <a:cubicBezTo>
                    <a:pt x="61" y="29"/>
                    <a:pt x="58" y="29"/>
                    <a:pt x="56" y="31"/>
                  </a:cubicBezTo>
                  <a:cubicBezTo>
                    <a:pt x="54" y="33"/>
                    <a:pt x="52" y="36"/>
                    <a:pt x="52" y="38"/>
                  </a:cubicBezTo>
                  <a:cubicBezTo>
                    <a:pt x="51" y="41"/>
                    <a:pt x="51" y="44"/>
                    <a:pt x="53" y="46"/>
                  </a:cubicBezTo>
                  <a:cubicBezTo>
                    <a:pt x="55" y="49"/>
                    <a:pt x="63" y="62"/>
                    <a:pt x="70" y="73"/>
                  </a:cubicBezTo>
                  <a:cubicBezTo>
                    <a:pt x="64" y="80"/>
                    <a:pt x="59" y="88"/>
                    <a:pt x="55" y="96"/>
                  </a:cubicBezTo>
                  <a:cubicBezTo>
                    <a:pt x="41" y="92"/>
                    <a:pt x="26" y="88"/>
                    <a:pt x="23" y="87"/>
                  </a:cubicBezTo>
                  <a:cubicBezTo>
                    <a:pt x="20" y="86"/>
                    <a:pt x="17" y="86"/>
                    <a:pt x="15" y="88"/>
                  </a:cubicBezTo>
                  <a:cubicBezTo>
                    <a:pt x="12" y="89"/>
                    <a:pt x="10" y="91"/>
                    <a:pt x="9" y="94"/>
                  </a:cubicBezTo>
                  <a:cubicBezTo>
                    <a:pt x="8" y="97"/>
                    <a:pt x="8" y="100"/>
                    <a:pt x="9" y="102"/>
                  </a:cubicBezTo>
                  <a:cubicBezTo>
                    <a:pt x="10" y="105"/>
                    <a:pt x="12" y="107"/>
                    <a:pt x="14" y="108"/>
                  </a:cubicBezTo>
                  <a:cubicBezTo>
                    <a:pt x="17" y="110"/>
                    <a:pt x="31" y="117"/>
                    <a:pt x="44" y="124"/>
                  </a:cubicBezTo>
                  <a:cubicBezTo>
                    <a:pt x="42" y="132"/>
                    <a:pt x="41" y="141"/>
                    <a:pt x="42" y="151"/>
                  </a:cubicBezTo>
                  <a:cubicBezTo>
                    <a:pt x="27" y="154"/>
                    <a:pt x="11" y="158"/>
                    <a:pt x="8" y="159"/>
                  </a:cubicBezTo>
                  <a:cubicBezTo>
                    <a:pt x="5" y="159"/>
                    <a:pt x="3" y="161"/>
                    <a:pt x="2" y="163"/>
                  </a:cubicBezTo>
                  <a:cubicBezTo>
                    <a:pt x="0" y="166"/>
                    <a:pt x="0" y="169"/>
                    <a:pt x="0" y="171"/>
                  </a:cubicBezTo>
                  <a:cubicBezTo>
                    <a:pt x="0" y="174"/>
                    <a:pt x="2" y="177"/>
                    <a:pt x="4" y="179"/>
                  </a:cubicBezTo>
                  <a:cubicBezTo>
                    <a:pt x="6" y="181"/>
                    <a:pt x="9" y="182"/>
                    <a:pt x="12" y="181"/>
                  </a:cubicBezTo>
                  <a:cubicBezTo>
                    <a:pt x="15" y="181"/>
                    <a:pt x="31" y="181"/>
                    <a:pt x="46" y="180"/>
                  </a:cubicBezTo>
                  <a:cubicBezTo>
                    <a:pt x="48" y="189"/>
                    <a:pt x="52" y="197"/>
                    <a:pt x="56" y="205"/>
                  </a:cubicBezTo>
                  <a:cubicBezTo>
                    <a:pt x="45" y="215"/>
                    <a:pt x="34" y="226"/>
                    <a:pt x="31" y="228"/>
                  </a:cubicBezTo>
                  <a:cubicBezTo>
                    <a:pt x="29" y="230"/>
                    <a:pt x="28" y="233"/>
                    <a:pt x="28" y="236"/>
                  </a:cubicBezTo>
                  <a:cubicBezTo>
                    <a:pt x="28" y="238"/>
                    <a:pt x="29" y="241"/>
                    <a:pt x="31" y="243"/>
                  </a:cubicBezTo>
                  <a:cubicBezTo>
                    <a:pt x="32" y="246"/>
                    <a:pt x="35" y="247"/>
                    <a:pt x="38" y="248"/>
                  </a:cubicBezTo>
                  <a:cubicBezTo>
                    <a:pt x="40" y="248"/>
                    <a:pt x="43" y="248"/>
                    <a:pt x="46" y="246"/>
                  </a:cubicBezTo>
                  <a:cubicBezTo>
                    <a:pt x="48" y="244"/>
                    <a:pt x="61" y="236"/>
                    <a:pt x="73" y="228"/>
                  </a:cubicBezTo>
                  <a:cubicBezTo>
                    <a:pt x="80" y="235"/>
                    <a:pt x="87" y="241"/>
                    <a:pt x="95" y="246"/>
                  </a:cubicBezTo>
                  <a:cubicBezTo>
                    <a:pt x="91" y="259"/>
                    <a:pt x="87" y="274"/>
                    <a:pt x="86" y="276"/>
                  </a:cubicBezTo>
                  <a:cubicBezTo>
                    <a:pt x="85" y="279"/>
                    <a:pt x="86" y="282"/>
                    <a:pt x="87" y="285"/>
                  </a:cubicBezTo>
                  <a:cubicBezTo>
                    <a:pt x="88" y="287"/>
                    <a:pt x="90" y="289"/>
                    <a:pt x="93" y="290"/>
                  </a:cubicBezTo>
                  <a:cubicBezTo>
                    <a:pt x="96" y="291"/>
                    <a:pt x="99" y="291"/>
                    <a:pt x="101" y="290"/>
                  </a:cubicBezTo>
                  <a:cubicBezTo>
                    <a:pt x="104" y="290"/>
                    <a:pt x="106" y="288"/>
                    <a:pt x="108" y="285"/>
                  </a:cubicBezTo>
                  <a:cubicBezTo>
                    <a:pt x="109" y="282"/>
                    <a:pt x="116" y="270"/>
                    <a:pt x="122" y="257"/>
                  </a:cubicBezTo>
                  <a:cubicBezTo>
                    <a:pt x="131" y="260"/>
                    <a:pt x="141" y="261"/>
                    <a:pt x="151" y="261"/>
                  </a:cubicBezTo>
                  <a:cubicBezTo>
                    <a:pt x="154" y="275"/>
                    <a:pt x="157" y="288"/>
                    <a:pt x="158" y="291"/>
                  </a:cubicBezTo>
                  <a:cubicBezTo>
                    <a:pt x="158" y="294"/>
                    <a:pt x="160" y="296"/>
                    <a:pt x="163" y="298"/>
                  </a:cubicBezTo>
                  <a:cubicBezTo>
                    <a:pt x="165" y="299"/>
                    <a:pt x="168" y="300"/>
                    <a:pt x="171" y="299"/>
                  </a:cubicBezTo>
                  <a:cubicBezTo>
                    <a:pt x="174" y="299"/>
                    <a:pt x="176" y="298"/>
                    <a:pt x="178" y="296"/>
                  </a:cubicBezTo>
                  <a:cubicBezTo>
                    <a:pt x="180" y="294"/>
                    <a:pt x="181" y="291"/>
                    <a:pt x="181" y="288"/>
                  </a:cubicBezTo>
                  <a:cubicBezTo>
                    <a:pt x="180" y="285"/>
                    <a:pt x="180" y="271"/>
                    <a:pt x="179" y="257"/>
                  </a:cubicBezTo>
                  <a:cubicBezTo>
                    <a:pt x="189" y="254"/>
                    <a:pt x="197" y="251"/>
                    <a:pt x="206" y="245"/>
                  </a:cubicBezTo>
                  <a:cubicBezTo>
                    <a:pt x="215" y="255"/>
                    <a:pt x="225" y="266"/>
                    <a:pt x="227" y="268"/>
                  </a:cubicBezTo>
                  <a:cubicBezTo>
                    <a:pt x="229" y="270"/>
                    <a:pt x="232" y="271"/>
                    <a:pt x="234" y="271"/>
                  </a:cubicBezTo>
                  <a:cubicBezTo>
                    <a:pt x="237" y="271"/>
                    <a:pt x="240" y="271"/>
                    <a:pt x="242" y="269"/>
                  </a:cubicBezTo>
                  <a:cubicBezTo>
                    <a:pt x="245" y="267"/>
                    <a:pt x="246" y="264"/>
                    <a:pt x="247" y="262"/>
                  </a:cubicBezTo>
                  <a:cubicBezTo>
                    <a:pt x="247" y="259"/>
                    <a:pt x="247" y="256"/>
                    <a:pt x="245" y="254"/>
                  </a:cubicBezTo>
                  <a:cubicBezTo>
                    <a:pt x="243" y="251"/>
                    <a:pt x="235" y="238"/>
                    <a:pt x="228" y="227"/>
                  </a:cubicBezTo>
                  <a:cubicBezTo>
                    <a:pt x="234" y="220"/>
                    <a:pt x="239" y="212"/>
                    <a:pt x="244" y="204"/>
                  </a:cubicBezTo>
                  <a:cubicBezTo>
                    <a:pt x="258" y="208"/>
                    <a:pt x="272" y="212"/>
                    <a:pt x="275" y="213"/>
                  </a:cubicBezTo>
                  <a:cubicBezTo>
                    <a:pt x="278" y="214"/>
                    <a:pt x="281" y="213"/>
                    <a:pt x="284" y="212"/>
                  </a:cubicBezTo>
                  <a:cubicBezTo>
                    <a:pt x="286" y="211"/>
                    <a:pt x="288" y="209"/>
                    <a:pt x="289" y="206"/>
                  </a:cubicBezTo>
                  <a:cubicBezTo>
                    <a:pt x="290" y="203"/>
                    <a:pt x="290" y="201"/>
                    <a:pt x="289" y="198"/>
                  </a:cubicBezTo>
                  <a:cubicBezTo>
                    <a:pt x="288" y="195"/>
                    <a:pt x="287" y="193"/>
                    <a:pt x="284" y="192"/>
                  </a:cubicBezTo>
                  <a:cubicBezTo>
                    <a:pt x="281" y="190"/>
                    <a:pt x="267" y="183"/>
                    <a:pt x="254" y="176"/>
                  </a:cubicBezTo>
                  <a:cubicBezTo>
                    <a:pt x="256" y="168"/>
                    <a:pt x="257" y="159"/>
                    <a:pt x="257" y="149"/>
                  </a:cubicBezTo>
                  <a:cubicBezTo>
                    <a:pt x="271" y="146"/>
                    <a:pt x="287" y="142"/>
                    <a:pt x="290" y="141"/>
                  </a:cubicBezTo>
                  <a:cubicBezTo>
                    <a:pt x="293" y="141"/>
                    <a:pt x="295" y="139"/>
                    <a:pt x="297" y="137"/>
                  </a:cubicBezTo>
                  <a:cubicBezTo>
                    <a:pt x="298" y="134"/>
                    <a:pt x="299" y="131"/>
                    <a:pt x="298" y="129"/>
                  </a:cubicBezTo>
                  <a:cubicBezTo>
                    <a:pt x="298" y="126"/>
                    <a:pt x="297" y="123"/>
                    <a:pt x="294" y="121"/>
                  </a:cubicBezTo>
                  <a:close/>
                  <a:moveTo>
                    <a:pt x="161" y="231"/>
                  </a:moveTo>
                  <a:cubicBezTo>
                    <a:pt x="118" y="237"/>
                    <a:pt x="78" y="206"/>
                    <a:pt x="71" y="161"/>
                  </a:cubicBezTo>
                  <a:cubicBezTo>
                    <a:pt x="65" y="117"/>
                    <a:pt x="95" y="76"/>
                    <a:pt x="138" y="69"/>
                  </a:cubicBezTo>
                  <a:cubicBezTo>
                    <a:pt x="180" y="63"/>
                    <a:pt x="220" y="94"/>
                    <a:pt x="227" y="139"/>
                  </a:cubicBezTo>
                  <a:cubicBezTo>
                    <a:pt x="233" y="183"/>
                    <a:pt x="204" y="224"/>
                    <a:pt x="161" y="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2010304" y="2633134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2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3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8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4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4 w 282"/>
                <a:gd name="T47" fmla="*/ 48 h 283"/>
                <a:gd name="T48" fmla="*/ 113 w 282"/>
                <a:gd name="T49" fmla="*/ 52 h 283"/>
                <a:gd name="T50" fmla="*/ 90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8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2 h 283"/>
                <a:gd name="T98" fmla="*/ 117 w 282"/>
                <a:gd name="T99" fmla="*/ 280 h 283"/>
                <a:gd name="T100" fmla="*/ 125 w 282"/>
                <a:gd name="T101" fmla="*/ 272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3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2" y="245"/>
                  </a:cubicBezTo>
                  <a:cubicBezTo>
                    <a:pt x="220" y="241"/>
                    <a:pt x="213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2" y="187"/>
                    <a:pt x="259" y="189"/>
                    <a:pt x="263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2"/>
                    <a:pt x="281" y="177"/>
                  </a:cubicBezTo>
                  <a:cubicBezTo>
                    <a:pt x="282" y="173"/>
                    <a:pt x="282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4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8" y="79"/>
                  </a:cubicBezTo>
                  <a:cubicBezTo>
                    <a:pt x="268" y="75"/>
                    <a:pt x="268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1" y="62"/>
                    <a:pt x="225" y="70"/>
                    <a:pt x="209" y="77"/>
                  </a:cubicBezTo>
                  <a:cubicBezTo>
                    <a:pt x="201" y="69"/>
                    <a:pt x="193" y="63"/>
                    <a:pt x="184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5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2" y="4"/>
                    <a:pt x="158" y="7"/>
                    <a:pt x="157" y="11"/>
                  </a:cubicBezTo>
                  <a:cubicBezTo>
                    <a:pt x="156" y="15"/>
                    <a:pt x="150" y="31"/>
                    <a:pt x="144" y="48"/>
                  </a:cubicBezTo>
                  <a:cubicBezTo>
                    <a:pt x="133" y="48"/>
                    <a:pt x="123" y="49"/>
                    <a:pt x="113" y="52"/>
                  </a:cubicBezTo>
                  <a:cubicBezTo>
                    <a:pt x="102" y="38"/>
                    <a:pt x="92" y="24"/>
                    <a:pt x="90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9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8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8" y="149"/>
                    <a:pt x="49" y="159"/>
                    <a:pt x="52" y="170"/>
                  </a:cubicBezTo>
                  <a:cubicBezTo>
                    <a:pt x="38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4" y="207"/>
                    <a:pt x="14" y="211"/>
                    <a:pt x="16" y="215"/>
                  </a:cubicBezTo>
                  <a:cubicBezTo>
                    <a:pt x="19" y="219"/>
                    <a:pt x="22" y="221"/>
                    <a:pt x="26" y="222"/>
                  </a:cubicBezTo>
                  <a:cubicBezTo>
                    <a:pt x="30" y="224"/>
                    <a:pt x="34" y="224"/>
                    <a:pt x="38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2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6"/>
                    <a:pt x="125" y="272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9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7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9" y="196"/>
                    <a:pt x="93" y="170"/>
                  </a:cubicBezTo>
                  <a:cubicBezTo>
                    <a:pt x="77" y="143"/>
                    <a:pt x="86" y="109"/>
                    <a:pt x="113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6" y="174"/>
                    <a:pt x="169" y="1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1" name="Freeform 10"/>
            <p:cNvSpPr>
              <a:spLocks noEditPoints="1"/>
            </p:cNvSpPr>
            <p:nvPr/>
          </p:nvSpPr>
          <p:spPr bwMode="auto">
            <a:xfrm>
              <a:off x="31221" y="3122085"/>
              <a:ext cx="2182284" cy="2182284"/>
            </a:xfrm>
            <a:custGeom>
              <a:avLst/>
              <a:gdLst>
                <a:gd name="T0" fmla="*/ 469 w 489"/>
                <a:gd name="T1" fmla="*/ 228 h 490"/>
                <a:gd name="T2" fmla="*/ 466 w 489"/>
                <a:gd name="T3" fmla="*/ 204 h 490"/>
                <a:gd name="T4" fmla="*/ 461 w 489"/>
                <a:gd name="T5" fmla="*/ 181 h 490"/>
                <a:gd name="T6" fmla="*/ 453 w 489"/>
                <a:gd name="T7" fmla="*/ 159 h 490"/>
                <a:gd name="T8" fmla="*/ 443 w 489"/>
                <a:gd name="T9" fmla="*/ 138 h 490"/>
                <a:gd name="T10" fmla="*/ 431 w 489"/>
                <a:gd name="T11" fmla="*/ 118 h 490"/>
                <a:gd name="T12" fmla="*/ 416 w 489"/>
                <a:gd name="T13" fmla="*/ 99 h 490"/>
                <a:gd name="T14" fmla="*/ 400 w 489"/>
                <a:gd name="T15" fmla="*/ 82 h 490"/>
                <a:gd name="T16" fmla="*/ 382 w 489"/>
                <a:gd name="T17" fmla="*/ 66 h 490"/>
                <a:gd name="T18" fmla="*/ 363 w 489"/>
                <a:gd name="T19" fmla="*/ 53 h 490"/>
                <a:gd name="T20" fmla="*/ 342 w 489"/>
                <a:gd name="T21" fmla="*/ 42 h 490"/>
                <a:gd name="T22" fmla="*/ 321 w 489"/>
                <a:gd name="T23" fmla="*/ 32 h 490"/>
                <a:gd name="T24" fmla="*/ 298 w 489"/>
                <a:gd name="T25" fmla="*/ 26 h 490"/>
                <a:gd name="T26" fmla="*/ 275 w 489"/>
                <a:gd name="T27" fmla="*/ 21 h 490"/>
                <a:gd name="T28" fmla="*/ 251 w 489"/>
                <a:gd name="T29" fmla="*/ 19 h 490"/>
                <a:gd name="T30" fmla="*/ 228 w 489"/>
                <a:gd name="T31" fmla="*/ 20 h 490"/>
                <a:gd name="T32" fmla="*/ 204 w 489"/>
                <a:gd name="T33" fmla="*/ 23 h 490"/>
                <a:gd name="T34" fmla="*/ 182 w 489"/>
                <a:gd name="T35" fmla="*/ 28 h 490"/>
                <a:gd name="T36" fmla="*/ 159 w 489"/>
                <a:gd name="T37" fmla="*/ 36 h 490"/>
                <a:gd name="T38" fmla="*/ 138 w 489"/>
                <a:gd name="T39" fmla="*/ 46 h 490"/>
                <a:gd name="T40" fmla="*/ 118 w 489"/>
                <a:gd name="T41" fmla="*/ 58 h 490"/>
                <a:gd name="T42" fmla="*/ 99 w 489"/>
                <a:gd name="T43" fmla="*/ 73 h 490"/>
                <a:gd name="T44" fmla="*/ 82 w 489"/>
                <a:gd name="T45" fmla="*/ 89 h 490"/>
                <a:gd name="T46" fmla="*/ 67 w 489"/>
                <a:gd name="T47" fmla="*/ 107 h 490"/>
                <a:gd name="T48" fmla="*/ 53 w 489"/>
                <a:gd name="T49" fmla="*/ 126 h 490"/>
                <a:gd name="T50" fmla="*/ 42 w 489"/>
                <a:gd name="T51" fmla="*/ 147 h 490"/>
                <a:gd name="T52" fmla="*/ 33 w 489"/>
                <a:gd name="T53" fmla="*/ 169 h 490"/>
                <a:gd name="T54" fmla="*/ 26 w 489"/>
                <a:gd name="T55" fmla="*/ 191 h 490"/>
                <a:gd name="T56" fmla="*/ 21 w 489"/>
                <a:gd name="T57" fmla="*/ 214 h 490"/>
                <a:gd name="T58" fmla="*/ 20 w 489"/>
                <a:gd name="T59" fmla="*/ 238 h 490"/>
                <a:gd name="T60" fmla="*/ 20 w 489"/>
                <a:gd name="T61" fmla="*/ 262 h 490"/>
                <a:gd name="T62" fmla="*/ 23 w 489"/>
                <a:gd name="T63" fmla="*/ 285 h 490"/>
                <a:gd name="T64" fmla="*/ 28 w 489"/>
                <a:gd name="T65" fmla="*/ 308 h 490"/>
                <a:gd name="T66" fmla="*/ 36 w 489"/>
                <a:gd name="T67" fmla="*/ 330 h 490"/>
                <a:gd name="T68" fmla="*/ 46 w 489"/>
                <a:gd name="T69" fmla="*/ 352 h 490"/>
                <a:gd name="T70" fmla="*/ 59 w 489"/>
                <a:gd name="T71" fmla="*/ 372 h 490"/>
                <a:gd name="T72" fmla="*/ 73 w 489"/>
                <a:gd name="T73" fmla="*/ 391 h 490"/>
                <a:gd name="T74" fmla="*/ 89 w 489"/>
                <a:gd name="T75" fmla="*/ 408 h 490"/>
                <a:gd name="T76" fmla="*/ 107 w 489"/>
                <a:gd name="T77" fmla="*/ 423 h 490"/>
                <a:gd name="T78" fmla="*/ 126 w 489"/>
                <a:gd name="T79" fmla="*/ 437 h 490"/>
                <a:gd name="T80" fmla="*/ 147 w 489"/>
                <a:gd name="T81" fmla="*/ 448 h 490"/>
                <a:gd name="T82" fmla="*/ 169 w 489"/>
                <a:gd name="T83" fmla="*/ 457 h 490"/>
                <a:gd name="T84" fmla="*/ 191 w 489"/>
                <a:gd name="T85" fmla="*/ 464 h 490"/>
                <a:gd name="T86" fmla="*/ 214 w 489"/>
                <a:gd name="T87" fmla="*/ 468 h 490"/>
                <a:gd name="T88" fmla="*/ 238 w 489"/>
                <a:gd name="T89" fmla="*/ 470 h 490"/>
                <a:gd name="T90" fmla="*/ 262 w 489"/>
                <a:gd name="T91" fmla="*/ 470 h 490"/>
                <a:gd name="T92" fmla="*/ 285 w 489"/>
                <a:gd name="T93" fmla="*/ 467 h 490"/>
                <a:gd name="T94" fmla="*/ 308 w 489"/>
                <a:gd name="T95" fmla="*/ 461 h 490"/>
                <a:gd name="T96" fmla="*/ 330 w 489"/>
                <a:gd name="T97" fmla="*/ 454 h 490"/>
                <a:gd name="T98" fmla="*/ 351 w 489"/>
                <a:gd name="T99" fmla="*/ 443 h 490"/>
                <a:gd name="T100" fmla="*/ 371 w 489"/>
                <a:gd name="T101" fmla="*/ 431 h 490"/>
                <a:gd name="T102" fmla="*/ 390 w 489"/>
                <a:gd name="T103" fmla="*/ 417 h 490"/>
                <a:gd name="T104" fmla="*/ 407 w 489"/>
                <a:gd name="T105" fmla="*/ 401 h 490"/>
                <a:gd name="T106" fmla="*/ 423 w 489"/>
                <a:gd name="T107" fmla="*/ 383 h 490"/>
                <a:gd name="T108" fmla="*/ 436 w 489"/>
                <a:gd name="T109" fmla="*/ 363 h 490"/>
                <a:gd name="T110" fmla="*/ 448 w 489"/>
                <a:gd name="T111" fmla="*/ 343 h 490"/>
                <a:gd name="T112" fmla="*/ 457 w 489"/>
                <a:gd name="T113" fmla="*/ 321 h 490"/>
                <a:gd name="T114" fmla="*/ 463 w 489"/>
                <a:gd name="T115" fmla="*/ 298 h 490"/>
                <a:gd name="T116" fmla="*/ 468 w 489"/>
                <a:gd name="T117" fmla="*/ 275 h 490"/>
                <a:gd name="T118" fmla="*/ 470 w 489"/>
                <a:gd name="T119" fmla="*/ 252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9" h="490">
                  <a:moveTo>
                    <a:pt x="485" y="250"/>
                  </a:moveTo>
                  <a:cubicBezTo>
                    <a:pt x="486" y="250"/>
                    <a:pt x="487" y="249"/>
                    <a:pt x="488" y="248"/>
                  </a:cubicBezTo>
                  <a:cubicBezTo>
                    <a:pt x="489" y="247"/>
                    <a:pt x="489" y="246"/>
                    <a:pt x="489" y="245"/>
                  </a:cubicBezTo>
                  <a:cubicBezTo>
                    <a:pt x="489" y="243"/>
                    <a:pt x="489" y="242"/>
                    <a:pt x="488" y="241"/>
                  </a:cubicBezTo>
                  <a:cubicBezTo>
                    <a:pt x="487" y="240"/>
                    <a:pt x="486" y="240"/>
                    <a:pt x="485" y="239"/>
                  </a:cubicBezTo>
                  <a:cubicBezTo>
                    <a:pt x="483" y="239"/>
                    <a:pt x="476" y="239"/>
                    <a:pt x="470" y="238"/>
                  </a:cubicBezTo>
                  <a:cubicBezTo>
                    <a:pt x="470" y="235"/>
                    <a:pt x="469" y="231"/>
                    <a:pt x="469" y="228"/>
                  </a:cubicBezTo>
                  <a:cubicBezTo>
                    <a:pt x="476" y="227"/>
                    <a:pt x="483" y="225"/>
                    <a:pt x="484" y="225"/>
                  </a:cubicBezTo>
                  <a:cubicBezTo>
                    <a:pt x="485" y="225"/>
                    <a:pt x="486" y="224"/>
                    <a:pt x="487" y="223"/>
                  </a:cubicBezTo>
                  <a:cubicBezTo>
                    <a:pt x="488" y="222"/>
                    <a:pt x="488" y="220"/>
                    <a:pt x="488" y="219"/>
                  </a:cubicBezTo>
                  <a:cubicBezTo>
                    <a:pt x="488" y="218"/>
                    <a:pt x="487" y="217"/>
                    <a:pt x="486" y="216"/>
                  </a:cubicBezTo>
                  <a:cubicBezTo>
                    <a:pt x="485" y="215"/>
                    <a:pt x="484" y="214"/>
                    <a:pt x="483" y="214"/>
                  </a:cubicBezTo>
                  <a:cubicBezTo>
                    <a:pt x="481" y="214"/>
                    <a:pt x="474" y="214"/>
                    <a:pt x="468" y="214"/>
                  </a:cubicBezTo>
                  <a:cubicBezTo>
                    <a:pt x="467" y="211"/>
                    <a:pt x="467" y="208"/>
                    <a:pt x="466" y="204"/>
                  </a:cubicBezTo>
                  <a:cubicBezTo>
                    <a:pt x="472" y="202"/>
                    <a:pt x="479" y="200"/>
                    <a:pt x="481" y="200"/>
                  </a:cubicBezTo>
                  <a:cubicBezTo>
                    <a:pt x="482" y="200"/>
                    <a:pt x="483" y="199"/>
                    <a:pt x="484" y="197"/>
                  </a:cubicBezTo>
                  <a:cubicBezTo>
                    <a:pt x="484" y="196"/>
                    <a:pt x="484" y="195"/>
                    <a:pt x="484" y="194"/>
                  </a:cubicBezTo>
                  <a:cubicBezTo>
                    <a:pt x="484" y="192"/>
                    <a:pt x="483" y="191"/>
                    <a:pt x="482" y="191"/>
                  </a:cubicBezTo>
                  <a:cubicBezTo>
                    <a:pt x="481" y="190"/>
                    <a:pt x="480" y="189"/>
                    <a:pt x="478" y="190"/>
                  </a:cubicBezTo>
                  <a:cubicBezTo>
                    <a:pt x="477" y="190"/>
                    <a:pt x="470" y="191"/>
                    <a:pt x="463" y="191"/>
                  </a:cubicBezTo>
                  <a:cubicBezTo>
                    <a:pt x="463" y="188"/>
                    <a:pt x="462" y="185"/>
                    <a:pt x="461" y="181"/>
                  </a:cubicBezTo>
                  <a:cubicBezTo>
                    <a:pt x="467" y="179"/>
                    <a:pt x="473" y="176"/>
                    <a:pt x="475" y="175"/>
                  </a:cubicBezTo>
                  <a:cubicBezTo>
                    <a:pt x="476" y="175"/>
                    <a:pt x="477" y="174"/>
                    <a:pt x="477" y="173"/>
                  </a:cubicBezTo>
                  <a:cubicBezTo>
                    <a:pt x="478" y="172"/>
                    <a:pt x="478" y="170"/>
                    <a:pt x="477" y="169"/>
                  </a:cubicBezTo>
                  <a:cubicBezTo>
                    <a:pt x="477" y="168"/>
                    <a:pt x="476" y="167"/>
                    <a:pt x="475" y="166"/>
                  </a:cubicBezTo>
                  <a:cubicBezTo>
                    <a:pt x="474" y="165"/>
                    <a:pt x="473" y="165"/>
                    <a:pt x="471" y="165"/>
                  </a:cubicBezTo>
                  <a:cubicBezTo>
                    <a:pt x="470" y="166"/>
                    <a:pt x="463" y="167"/>
                    <a:pt x="457" y="169"/>
                  </a:cubicBezTo>
                  <a:cubicBezTo>
                    <a:pt x="456" y="165"/>
                    <a:pt x="454" y="162"/>
                    <a:pt x="453" y="159"/>
                  </a:cubicBezTo>
                  <a:cubicBezTo>
                    <a:pt x="459" y="156"/>
                    <a:pt x="465" y="152"/>
                    <a:pt x="466" y="152"/>
                  </a:cubicBezTo>
                  <a:cubicBezTo>
                    <a:pt x="467" y="151"/>
                    <a:pt x="468" y="150"/>
                    <a:pt x="468" y="149"/>
                  </a:cubicBezTo>
                  <a:cubicBezTo>
                    <a:pt x="469" y="148"/>
                    <a:pt x="469" y="146"/>
                    <a:pt x="468" y="145"/>
                  </a:cubicBezTo>
                  <a:cubicBezTo>
                    <a:pt x="468" y="144"/>
                    <a:pt x="467" y="143"/>
                    <a:pt x="466" y="142"/>
                  </a:cubicBezTo>
                  <a:cubicBezTo>
                    <a:pt x="465" y="142"/>
                    <a:pt x="463" y="142"/>
                    <a:pt x="462" y="142"/>
                  </a:cubicBezTo>
                  <a:cubicBezTo>
                    <a:pt x="461" y="142"/>
                    <a:pt x="454" y="145"/>
                    <a:pt x="448" y="147"/>
                  </a:cubicBezTo>
                  <a:cubicBezTo>
                    <a:pt x="446" y="144"/>
                    <a:pt x="445" y="141"/>
                    <a:pt x="443" y="138"/>
                  </a:cubicBezTo>
                  <a:cubicBezTo>
                    <a:pt x="448" y="134"/>
                    <a:pt x="454" y="130"/>
                    <a:pt x="455" y="129"/>
                  </a:cubicBezTo>
                  <a:cubicBezTo>
                    <a:pt x="456" y="128"/>
                    <a:pt x="457" y="127"/>
                    <a:pt x="457" y="126"/>
                  </a:cubicBezTo>
                  <a:cubicBezTo>
                    <a:pt x="457" y="125"/>
                    <a:pt x="457" y="123"/>
                    <a:pt x="457" y="122"/>
                  </a:cubicBezTo>
                  <a:cubicBezTo>
                    <a:pt x="456" y="121"/>
                    <a:pt x="455" y="120"/>
                    <a:pt x="454" y="120"/>
                  </a:cubicBezTo>
                  <a:cubicBezTo>
                    <a:pt x="453" y="119"/>
                    <a:pt x="451" y="119"/>
                    <a:pt x="450" y="120"/>
                  </a:cubicBezTo>
                  <a:cubicBezTo>
                    <a:pt x="449" y="121"/>
                    <a:pt x="442" y="123"/>
                    <a:pt x="436" y="126"/>
                  </a:cubicBezTo>
                  <a:cubicBezTo>
                    <a:pt x="434" y="123"/>
                    <a:pt x="433" y="121"/>
                    <a:pt x="431" y="118"/>
                  </a:cubicBezTo>
                  <a:cubicBezTo>
                    <a:pt x="436" y="113"/>
                    <a:pt x="441" y="109"/>
                    <a:pt x="442" y="108"/>
                  </a:cubicBezTo>
                  <a:cubicBezTo>
                    <a:pt x="443" y="107"/>
                    <a:pt x="444" y="106"/>
                    <a:pt x="444" y="104"/>
                  </a:cubicBezTo>
                  <a:cubicBezTo>
                    <a:pt x="444" y="103"/>
                    <a:pt x="443" y="102"/>
                    <a:pt x="443" y="101"/>
                  </a:cubicBezTo>
                  <a:cubicBezTo>
                    <a:pt x="442" y="100"/>
                    <a:pt x="441" y="99"/>
                    <a:pt x="440" y="99"/>
                  </a:cubicBezTo>
                  <a:cubicBezTo>
                    <a:pt x="438" y="98"/>
                    <a:pt x="437" y="98"/>
                    <a:pt x="436" y="99"/>
                  </a:cubicBezTo>
                  <a:cubicBezTo>
                    <a:pt x="435" y="100"/>
                    <a:pt x="428" y="103"/>
                    <a:pt x="423" y="107"/>
                  </a:cubicBezTo>
                  <a:cubicBezTo>
                    <a:pt x="421" y="104"/>
                    <a:pt x="419" y="102"/>
                    <a:pt x="416" y="99"/>
                  </a:cubicBezTo>
                  <a:cubicBezTo>
                    <a:pt x="421" y="94"/>
                    <a:pt x="426" y="89"/>
                    <a:pt x="427" y="88"/>
                  </a:cubicBezTo>
                  <a:cubicBezTo>
                    <a:pt x="428" y="87"/>
                    <a:pt x="428" y="85"/>
                    <a:pt x="428" y="84"/>
                  </a:cubicBezTo>
                  <a:cubicBezTo>
                    <a:pt x="428" y="83"/>
                    <a:pt x="427" y="82"/>
                    <a:pt x="427" y="81"/>
                  </a:cubicBezTo>
                  <a:cubicBezTo>
                    <a:pt x="426" y="80"/>
                    <a:pt x="424" y="79"/>
                    <a:pt x="423" y="79"/>
                  </a:cubicBezTo>
                  <a:cubicBezTo>
                    <a:pt x="422" y="79"/>
                    <a:pt x="421" y="79"/>
                    <a:pt x="420" y="80"/>
                  </a:cubicBezTo>
                  <a:cubicBezTo>
                    <a:pt x="418" y="81"/>
                    <a:pt x="413" y="85"/>
                    <a:pt x="407" y="89"/>
                  </a:cubicBezTo>
                  <a:cubicBezTo>
                    <a:pt x="405" y="86"/>
                    <a:pt x="403" y="84"/>
                    <a:pt x="400" y="82"/>
                  </a:cubicBezTo>
                  <a:cubicBezTo>
                    <a:pt x="404" y="76"/>
                    <a:pt x="408" y="71"/>
                    <a:pt x="409" y="70"/>
                  </a:cubicBezTo>
                  <a:cubicBezTo>
                    <a:pt x="410" y="68"/>
                    <a:pt x="410" y="67"/>
                    <a:pt x="410" y="66"/>
                  </a:cubicBezTo>
                  <a:cubicBezTo>
                    <a:pt x="410" y="65"/>
                    <a:pt x="409" y="63"/>
                    <a:pt x="408" y="63"/>
                  </a:cubicBezTo>
                  <a:cubicBezTo>
                    <a:pt x="407" y="62"/>
                    <a:pt x="406" y="61"/>
                    <a:pt x="405" y="61"/>
                  </a:cubicBezTo>
                  <a:cubicBezTo>
                    <a:pt x="404" y="61"/>
                    <a:pt x="402" y="62"/>
                    <a:pt x="401" y="62"/>
                  </a:cubicBezTo>
                  <a:cubicBezTo>
                    <a:pt x="400" y="63"/>
                    <a:pt x="395" y="68"/>
                    <a:pt x="390" y="73"/>
                  </a:cubicBezTo>
                  <a:cubicBezTo>
                    <a:pt x="388" y="71"/>
                    <a:pt x="385" y="68"/>
                    <a:pt x="382" y="66"/>
                  </a:cubicBezTo>
                  <a:cubicBezTo>
                    <a:pt x="386" y="61"/>
                    <a:pt x="389" y="54"/>
                    <a:pt x="390" y="53"/>
                  </a:cubicBezTo>
                  <a:cubicBezTo>
                    <a:pt x="391" y="52"/>
                    <a:pt x="391" y="51"/>
                    <a:pt x="391" y="50"/>
                  </a:cubicBezTo>
                  <a:cubicBezTo>
                    <a:pt x="390" y="48"/>
                    <a:pt x="390" y="47"/>
                    <a:pt x="389" y="46"/>
                  </a:cubicBezTo>
                  <a:cubicBezTo>
                    <a:pt x="387" y="46"/>
                    <a:pt x="386" y="45"/>
                    <a:pt x="385" y="45"/>
                  </a:cubicBezTo>
                  <a:cubicBezTo>
                    <a:pt x="384" y="45"/>
                    <a:pt x="382" y="46"/>
                    <a:pt x="382" y="47"/>
                  </a:cubicBezTo>
                  <a:cubicBezTo>
                    <a:pt x="381" y="48"/>
                    <a:pt x="376" y="53"/>
                    <a:pt x="371" y="58"/>
                  </a:cubicBezTo>
                  <a:cubicBezTo>
                    <a:pt x="369" y="57"/>
                    <a:pt x="366" y="55"/>
                    <a:pt x="363" y="53"/>
                  </a:cubicBezTo>
                  <a:cubicBezTo>
                    <a:pt x="366" y="47"/>
                    <a:pt x="369" y="40"/>
                    <a:pt x="369" y="39"/>
                  </a:cubicBezTo>
                  <a:cubicBezTo>
                    <a:pt x="370" y="38"/>
                    <a:pt x="370" y="36"/>
                    <a:pt x="369" y="35"/>
                  </a:cubicBezTo>
                  <a:cubicBezTo>
                    <a:pt x="369" y="34"/>
                    <a:pt x="368" y="33"/>
                    <a:pt x="367" y="32"/>
                  </a:cubicBezTo>
                  <a:cubicBezTo>
                    <a:pt x="366" y="32"/>
                    <a:pt x="365" y="32"/>
                    <a:pt x="363" y="32"/>
                  </a:cubicBezTo>
                  <a:cubicBezTo>
                    <a:pt x="362" y="32"/>
                    <a:pt x="361" y="33"/>
                    <a:pt x="360" y="34"/>
                  </a:cubicBezTo>
                  <a:cubicBezTo>
                    <a:pt x="359" y="35"/>
                    <a:pt x="355" y="41"/>
                    <a:pt x="351" y="46"/>
                  </a:cubicBezTo>
                  <a:cubicBezTo>
                    <a:pt x="348" y="44"/>
                    <a:pt x="345" y="43"/>
                    <a:pt x="342" y="42"/>
                  </a:cubicBezTo>
                  <a:cubicBezTo>
                    <a:pt x="344" y="35"/>
                    <a:pt x="347" y="28"/>
                    <a:pt x="347" y="27"/>
                  </a:cubicBezTo>
                  <a:cubicBezTo>
                    <a:pt x="348" y="26"/>
                    <a:pt x="347" y="24"/>
                    <a:pt x="347" y="23"/>
                  </a:cubicBezTo>
                  <a:cubicBezTo>
                    <a:pt x="346" y="22"/>
                    <a:pt x="345" y="21"/>
                    <a:pt x="344" y="21"/>
                  </a:cubicBezTo>
                  <a:cubicBezTo>
                    <a:pt x="343" y="20"/>
                    <a:pt x="342" y="20"/>
                    <a:pt x="340" y="20"/>
                  </a:cubicBezTo>
                  <a:cubicBezTo>
                    <a:pt x="339" y="21"/>
                    <a:pt x="338" y="22"/>
                    <a:pt x="338" y="23"/>
                  </a:cubicBezTo>
                  <a:cubicBezTo>
                    <a:pt x="337" y="24"/>
                    <a:pt x="333" y="30"/>
                    <a:pt x="330" y="36"/>
                  </a:cubicBezTo>
                  <a:cubicBezTo>
                    <a:pt x="327" y="35"/>
                    <a:pt x="324" y="34"/>
                    <a:pt x="321" y="32"/>
                  </a:cubicBezTo>
                  <a:cubicBezTo>
                    <a:pt x="322" y="26"/>
                    <a:pt x="324" y="19"/>
                    <a:pt x="324" y="18"/>
                  </a:cubicBezTo>
                  <a:cubicBezTo>
                    <a:pt x="324" y="16"/>
                    <a:pt x="324" y="15"/>
                    <a:pt x="323" y="14"/>
                  </a:cubicBezTo>
                  <a:cubicBezTo>
                    <a:pt x="323" y="13"/>
                    <a:pt x="322" y="12"/>
                    <a:pt x="320" y="12"/>
                  </a:cubicBezTo>
                  <a:cubicBezTo>
                    <a:pt x="319" y="11"/>
                    <a:pt x="318" y="11"/>
                    <a:pt x="317" y="12"/>
                  </a:cubicBezTo>
                  <a:cubicBezTo>
                    <a:pt x="315" y="12"/>
                    <a:pt x="314" y="13"/>
                    <a:pt x="314" y="14"/>
                  </a:cubicBezTo>
                  <a:cubicBezTo>
                    <a:pt x="313" y="16"/>
                    <a:pt x="310" y="22"/>
                    <a:pt x="308" y="28"/>
                  </a:cubicBezTo>
                  <a:cubicBezTo>
                    <a:pt x="305" y="27"/>
                    <a:pt x="301" y="26"/>
                    <a:pt x="298" y="26"/>
                  </a:cubicBezTo>
                  <a:cubicBezTo>
                    <a:pt x="299" y="19"/>
                    <a:pt x="300" y="12"/>
                    <a:pt x="300" y="11"/>
                  </a:cubicBezTo>
                  <a:cubicBezTo>
                    <a:pt x="300" y="9"/>
                    <a:pt x="299" y="8"/>
                    <a:pt x="299" y="7"/>
                  </a:cubicBezTo>
                  <a:cubicBezTo>
                    <a:pt x="298" y="6"/>
                    <a:pt x="297" y="5"/>
                    <a:pt x="295" y="5"/>
                  </a:cubicBezTo>
                  <a:cubicBezTo>
                    <a:pt x="294" y="5"/>
                    <a:pt x="293" y="5"/>
                    <a:pt x="292" y="5"/>
                  </a:cubicBezTo>
                  <a:cubicBezTo>
                    <a:pt x="291" y="6"/>
                    <a:pt x="290" y="7"/>
                    <a:pt x="289" y="8"/>
                  </a:cubicBezTo>
                  <a:cubicBezTo>
                    <a:pt x="289" y="10"/>
                    <a:pt x="287" y="16"/>
                    <a:pt x="285" y="23"/>
                  </a:cubicBezTo>
                  <a:cubicBezTo>
                    <a:pt x="282" y="22"/>
                    <a:pt x="278" y="22"/>
                    <a:pt x="275" y="21"/>
                  </a:cubicBezTo>
                  <a:cubicBezTo>
                    <a:pt x="275" y="15"/>
                    <a:pt x="275" y="7"/>
                    <a:pt x="275" y="6"/>
                  </a:cubicBezTo>
                  <a:cubicBezTo>
                    <a:pt x="275" y="5"/>
                    <a:pt x="274" y="3"/>
                    <a:pt x="274" y="3"/>
                  </a:cubicBezTo>
                  <a:cubicBezTo>
                    <a:pt x="273" y="2"/>
                    <a:pt x="272" y="1"/>
                    <a:pt x="270" y="1"/>
                  </a:cubicBezTo>
                  <a:cubicBezTo>
                    <a:pt x="269" y="1"/>
                    <a:pt x="268" y="1"/>
                    <a:pt x="267" y="2"/>
                  </a:cubicBezTo>
                  <a:cubicBezTo>
                    <a:pt x="266" y="3"/>
                    <a:pt x="265" y="4"/>
                    <a:pt x="264" y="5"/>
                  </a:cubicBezTo>
                  <a:cubicBezTo>
                    <a:pt x="264" y="6"/>
                    <a:pt x="263" y="13"/>
                    <a:pt x="262" y="20"/>
                  </a:cubicBezTo>
                  <a:cubicBezTo>
                    <a:pt x="258" y="20"/>
                    <a:pt x="255" y="19"/>
                    <a:pt x="251" y="19"/>
                  </a:cubicBezTo>
                  <a:cubicBezTo>
                    <a:pt x="251" y="13"/>
                    <a:pt x="250" y="6"/>
                    <a:pt x="250" y="4"/>
                  </a:cubicBezTo>
                  <a:cubicBezTo>
                    <a:pt x="250" y="3"/>
                    <a:pt x="249" y="2"/>
                    <a:pt x="248" y="1"/>
                  </a:cubicBezTo>
                  <a:cubicBezTo>
                    <a:pt x="247" y="0"/>
                    <a:pt x="246" y="0"/>
                    <a:pt x="245" y="0"/>
                  </a:cubicBezTo>
                  <a:cubicBezTo>
                    <a:pt x="243" y="0"/>
                    <a:pt x="242" y="0"/>
                    <a:pt x="241" y="1"/>
                  </a:cubicBezTo>
                  <a:cubicBezTo>
                    <a:pt x="240" y="2"/>
                    <a:pt x="239" y="3"/>
                    <a:pt x="239" y="4"/>
                  </a:cubicBezTo>
                  <a:cubicBezTo>
                    <a:pt x="239" y="6"/>
                    <a:pt x="239" y="13"/>
                    <a:pt x="238" y="19"/>
                  </a:cubicBezTo>
                  <a:cubicBezTo>
                    <a:pt x="235" y="19"/>
                    <a:pt x="231" y="20"/>
                    <a:pt x="228" y="20"/>
                  </a:cubicBezTo>
                  <a:cubicBezTo>
                    <a:pt x="227" y="13"/>
                    <a:pt x="225" y="6"/>
                    <a:pt x="225" y="5"/>
                  </a:cubicBezTo>
                  <a:cubicBezTo>
                    <a:pt x="224" y="4"/>
                    <a:pt x="224" y="3"/>
                    <a:pt x="223" y="2"/>
                  </a:cubicBezTo>
                  <a:cubicBezTo>
                    <a:pt x="222" y="1"/>
                    <a:pt x="220" y="1"/>
                    <a:pt x="219" y="1"/>
                  </a:cubicBezTo>
                  <a:cubicBezTo>
                    <a:pt x="218" y="1"/>
                    <a:pt x="217" y="2"/>
                    <a:pt x="216" y="3"/>
                  </a:cubicBezTo>
                  <a:cubicBezTo>
                    <a:pt x="215" y="3"/>
                    <a:pt x="214" y="5"/>
                    <a:pt x="214" y="6"/>
                  </a:cubicBezTo>
                  <a:cubicBezTo>
                    <a:pt x="214" y="7"/>
                    <a:pt x="214" y="15"/>
                    <a:pt x="214" y="21"/>
                  </a:cubicBezTo>
                  <a:cubicBezTo>
                    <a:pt x="211" y="22"/>
                    <a:pt x="208" y="22"/>
                    <a:pt x="204" y="23"/>
                  </a:cubicBezTo>
                  <a:cubicBezTo>
                    <a:pt x="202" y="16"/>
                    <a:pt x="200" y="10"/>
                    <a:pt x="200" y="8"/>
                  </a:cubicBezTo>
                  <a:cubicBezTo>
                    <a:pt x="199" y="7"/>
                    <a:pt x="199" y="6"/>
                    <a:pt x="198" y="5"/>
                  </a:cubicBezTo>
                  <a:cubicBezTo>
                    <a:pt x="196" y="5"/>
                    <a:pt x="195" y="5"/>
                    <a:pt x="194" y="5"/>
                  </a:cubicBezTo>
                  <a:cubicBezTo>
                    <a:pt x="192" y="5"/>
                    <a:pt x="191" y="6"/>
                    <a:pt x="191" y="7"/>
                  </a:cubicBezTo>
                  <a:cubicBezTo>
                    <a:pt x="190" y="8"/>
                    <a:pt x="189" y="9"/>
                    <a:pt x="190" y="11"/>
                  </a:cubicBezTo>
                  <a:cubicBezTo>
                    <a:pt x="190" y="12"/>
                    <a:pt x="191" y="19"/>
                    <a:pt x="191" y="26"/>
                  </a:cubicBezTo>
                  <a:cubicBezTo>
                    <a:pt x="188" y="26"/>
                    <a:pt x="185" y="27"/>
                    <a:pt x="182" y="28"/>
                  </a:cubicBezTo>
                  <a:cubicBezTo>
                    <a:pt x="179" y="22"/>
                    <a:pt x="176" y="16"/>
                    <a:pt x="175" y="14"/>
                  </a:cubicBezTo>
                  <a:cubicBezTo>
                    <a:pt x="175" y="13"/>
                    <a:pt x="174" y="12"/>
                    <a:pt x="173" y="12"/>
                  </a:cubicBezTo>
                  <a:cubicBezTo>
                    <a:pt x="172" y="11"/>
                    <a:pt x="170" y="11"/>
                    <a:pt x="169" y="12"/>
                  </a:cubicBezTo>
                  <a:cubicBezTo>
                    <a:pt x="168" y="12"/>
                    <a:pt x="167" y="13"/>
                    <a:pt x="166" y="14"/>
                  </a:cubicBezTo>
                  <a:cubicBezTo>
                    <a:pt x="165" y="15"/>
                    <a:pt x="165" y="16"/>
                    <a:pt x="165" y="18"/>
                  </a:cubicBezTo>
                  <a:cubicBezTo>
                    <a:pt x="166" y="19"/>
                    <a:pt x="167" y="26"/>
                    <a:pt x="169" y="32"/>
                  </a:cubicBezTo>
                  <a:cubicBezTo>
                    <a:pt x="166" y="34"/>
                    <a:pt x="162" y="35"/>
                    <a:pt x="159" y="36"/>
                  </a:cubicBezTo>
                  <a:cubicBezTo>
                    <a:pt x="156" y="30"/>
                    <a:pt x="152" y="24"/>
                    <a:pt x="152" y="23"/>
                  </a:cubicBezTo>
                  <a:cubicBezTo>
                    <a:pt x="151" y="22"/>
                    <a:pt x="150" y="21"/>
                    <a:pt x="149" y="20"/>
                  </a:cubicBezTo>
                  <a:cubicBezTo>
                    <a:pt x="148" y="20"/>
                    <a:pt x="146" y="20"/>
                    <a:pt x="145" y="21"/>
                  </a:cubicBezTo>
                  <a:cubicBezTo>
                    <a:pt x="144" y="21"/>
                    <a:pt x="143" y="22"/>
                    <a:pt x="142" y="23"/>
                  </a:cubicBezTo>
                  <a:cubicBezTo>
                    <a:pt x="142" y="24"/>
                    <a:pt x="142" y="26"/>
                    <a:pt x="142" y="27"/>
                  </a:cubicBezTo>
                  <a:cubicBezTo>
                    <a:pt x="143" y="28"/>
                    <a:pt x="145" y="35"/>
                    <a:pt x="147" y="42"/>
                  </a:cubicBezTo>
                  <a:cubicBezTo>
                    <a:pt x="144" y="43"/>
                    <a:pt x="141" y="44"/>
                    <a:pt x="138" y="46"/>
                  </a:cubicBezTo>
                  <a:cubicBezTo>
                    <a:pt x="134" y="41"/>
                    <a:pt x="130" y="35"/>
                    <a:pt x="129" y="34"/>
                  </a:cubicBezTo>
                  <a:cubicBezTo>
                    <a:pt x="128" y="33"/>
                    <a:pt x="127" y="32"/>
                    <a:pt x="126" y="32"/>
                  </a:cubicBezTo>
                  <a:cubicBezTo>
                    <a:pt x="125" y="32"/>
                    <a:pt x="123" y="32"/>
                    <a:pt x="122" y="32"/>
                  </a:cubicBezTo>
                  <a:cubicBezTo>
                    <a:pt x="121" y="33"/>
                    <a:pt x="120" y="34"/>
                    <a:pt x="120" y="35"/>
                  </a:cubicBezTo>
                  <a:cubicBezTo>
                    <a:pt x="119" y="36"/>
                    <a:pt x="119" y="38"/>
                    <a:pt x="120" y="39"/>
                  </a:cubicBezTo>
                  <a:cubicBezTo>
                    <a:pt x="121" y="40"/>
                    <a:pt x="124" y="47"/>
                    <a:pt x="126" y="53"/>
                  </a:cubicBezTo>
                  <a:cubicBezTo>
                    <a:pt x="123" y="55"/>
                    <a:pt x="121" y="57"/>
                    <a:pt x="118" y="58"/>
                  </a:cubicBezTo>
                  <a:cubicBezTo>
                    <a:pt x="113" y="53"/>
                    <a:pt x="109" y="48"/>
                    <a:pt x="108" y="47"/>
                  </a:cubicBezTo>
                  <a:cubicBezTo>
                    <a:pt x="107" y="46"/>
                    <a:pt x="106" y="45"/>
                    <a:pt x="104" y="45"/>
                  </a:cubicBezTo>
                  <a:cubicBezTo>
                    <a:pt x="103" y="45"/>
                    <a:pt x="102" y="46"/>
                    <a:pt x="101" y="46"/>
                  </a:cubicBezTo>
                  <a:cubicBezTo>
                    <a:pt x="100" y="47"/>
                    <a:pt x="99" y="48"/>
                    <a:pt x="99" y="50"/>
                  </a:cubicBezTo>
                  <a:cubicBezTo>
                    <a:pt x="98" y="51"/>
                    <a:pt x="99" y="52"/>
                    <a:pt x="99" y="53"/>
                  </a:cubicBezTo>
                  <a:cubicBezTo>
                    <a:pt x="100" y="54"/>
                    <a:pt x="104" y="61"/>
                    <a:pt x="107" y="66"/>
                  </a:cubicBezTo>
                  <a:cubicBezTo>
                    <a:pt x="104" y="68"/>
                    <a:pt x="102" y="71"/>
                    <a:pt x="99" y="73"/>
                  </a:cubicBezTo>
                  <a:cubicBezTo>
                    <a:pt x="94" y="68"/>
                    <a:pt x="89" y="63"/>
                    <a:pt x="88" y="62"/>
                  </a:cubicBezTo>
                  <a:cubicBezTo>
                    <a:pt x="87" y="62"/>
                    <a:pt x="86" y="61"/>
                    <a:pt x="84" y="61"/>
                  </a:cubicBezTo>
                  <a:cubicBezTo>
                    <a:pt x="83" y="61"/>
                    <a:pt x="82" y="62"/>
                    <a:pt x="81" y="63"/>
                  </a:cubicBezTo>
                  <a:cubicBezTo>
                    <a:pt x="80" y="63"/>
                    <a:pt x="79" y="65"/>
                    <a:pt x="79" y="66"/>
                  </a:cubicBezTo>
                  <a:cubicBezTo>
                    <a:pt x="79" y="67"/>
                    <a:pt x="79" y="68"/>
                    <a:pt x="80" y="70"/>
                  </a:cubicBezTo>
                  <a:cubicBezTo>
                    <a:pt x="81" y="71"/>
                    <a:pt x="85" y="76"/>
                    <a:pt x="89" y="82"/>
                  </a:cubicBezTo>
                  <a:cubicBezTo>
                    <a:pt x="87" y="84"/>
                    <a:pt x="84" y="86"/>
                    <a:pt x="82" y="89"/>
                  </a:cubicBezTo>
                  <a:cubicBezTo>
                    <a:pt x="77" y="85"/>
                    <a:pt x="71" y="81"/>
                    <a:pt x="70" y="80"/>
                  </a:cubicBezTo>
                  <a:cubicBezTo>
                    <a:pt x="69" y="79"/>
                    <a:pt x="67" y="79"/>
                    <a:pt x="66" y="79"/>
                  </a:cubicBezTo>
                  <a:cubicBezTo>
                    <a:pt x="65" y="79"/>
                    <a:pt x="64" y="80"/>
                    <a:pt x="63" y="81"/>
                  </a:cubicBezTo>
                  <a:cubicBezTo>
                    <a:pt x="62" y="82"/>
                    <a:pt x="61" y="83"/>
                    <a:pt x="61" y="84"/>
                  </a:cubicBezTo>
                  <a:cubicBezTo>
                    <a:pt x="61" y="85"/>
                    <a:pt x="62" y="87"/>
                    <a:pt x="63" y="88"/>
                  </a:cubicBezTo>
                  <a:cubicBezTo>
                    <a:pt x="64" y="89"/>
                    <a:pt x="68" y="94"/>
                    <a:pt x="73" y="99"/>
                  </a:cubicBezTo>
                  <a:cubicBezTo>
                    <a:pt x="71" y="102"/>
                    <a:pt x="69" y="104"/>
                    <a:pt x="67" y="107"/>
                  </a:cubicBezTo>
                  <a:cubicBezTo>
                    <a:pt x="61" y="103"/>
                    <a:pt x="55" y="100"/>
                    <a:pt x="53" y="99"/>
                  </a:cubicBezTo>
                  <a:cubicBezTo>
                    <a:pt x="52" y="98"/>
                    <a:pt x="51" y="98"/>
                    <a:pt x="50" y="99"/>
                  </a:cubicBezTo>
                  <a:cubicBezTo>
                    <a:pt x="49" y="99"/>
                    <a:pt x="47" y="100"/>
                    <a:pt x="47" y="101"/>
                  </a:cubicBezTo>
                  <a:cubicBezTo>
                    <a:pt x="46" y="102"/>
                    <a:pt x="45" y="103"/>
                    <a:pt x="46" y="104"/>
                  </a:cubicBezTo>
                  <a:cubicBezTo>
                    <a:pt x="46" y="106"/>
                    <a:pt x="46" y="107"/>
                    <a:pt x="47" y="108"/>
                  </a:cubicBezTo>
                  <a:cubicBezTo>
                    <a:pt x="48" y="109"/>
                    <a:pt x="54" y="113"/>
                    <a:pt x="59" y="118"/>
                  </a:cubicBezTo>
                  <a:cubicBezTo>
                    <a:pt x="57" y="121"/>
                    <a:pt x="55" y="123"/>
                    <a:pt x="53" y="126"/>
                  </a:cubicBezTo>
                  <a:cubicBezTo>
                    <a:pt x="47" y="123"/>
                    <a:pt x="41" y="121"/>
                    <a:pt x="39" y="120"/>
                  </a:cubicBezTo>
                  <a:cubicBezTo>
                    <a:pt x="38" y="119"/>
                    <a:pt x="37" y="119"/>
                    <a:pt x="36" y="120"/>
                  </a:cubicBezTo>
                  <a:cubicBezTo>
                    <a:pt x="34" y="120"/>
                    <a:pt x="33" y="121"/>
                    <a:pt x="33" y="122"/>
                  </a:cubicBezTo>
                  <a:cubicBezTo>
                    <a:pt x="32" y="123"/>
                    <a:pt x="32" y="125"/>
                    <a:pt x="32" y="126"/>
                  </a:cubicBezTo>
                  <a:cubicBezTo>
                    <a:pt x="32" y="127"/>
                    <a:pt x="33" y="128"/>
                    <a:pt x="34" y="129"/>
                  </a:cubicBezTo>
                  <a:cubicBezTo>
                    <a:pt x="35" y="130"/>
                    <a:pt x="41" y="134"/>
                    <a:pt x="46" y="138"/>
                  </a:cubicBezTo>
                  <a:cubicBezTo>
                    <a:pt x="45" y="141"/>
                    <a:pt x="43" y="144"/>
                    <a:pt x="42" y="147"/>
                  </a:cubicBezTo>
                  <a:cubicBezTo>
                    <a:pt x="36" y="145"/>
                    <a:pt x="29" y="143"/>
                    <a:pt x="27" y="142"/>
                  </a:cubicBezTo>
                  <a:cubicBezTo>
                    <a:pt x="26" y="142"/>
                    <a:pt x="25" y="142"/>
                    <a:pt x="24" y="142"/>
                  </a:cubicBezTo>
                  <a:cubicBezTo>
                    <a:pt x="23" y="143"/>
                    <a:pt x="22" y="144"/>
                    <a:pt x="21" y="145"/>
                  </a:cubicBezTo>
                  <a:cubicBezTo>
                    <a:pt x="20" y="146"/>
                    <a:pt x="20" y="148"/>
                    <a:pt x="21" y="149"/>
                  </a:cubicBezTo>
                  <a:cubicBezTo>
                    <a:pt x="21" y="150"/>
                    <a:pt x="22" y="151"/>
                    <a:pt x="23" y="152"/>
                  </a:cubicBezTo>
                  <a:cubicBezTo>
                    <a:pt x="24" y="152"/>
                    <a:pt x="31" y="156"/>
                    <a:pt x="36" y="159"/>
                  </a:cubicBezTo>
                  <a:cubicBezTo>
                    <a:pt x="35" y="162"/>
                    <a:pt x="34" y="165"/>
                    <a:pt x="33" y="169"/>
                  </a:cubicBezTo>
                  <a:cubicBezTo>
                    <a:pt x="26" y="167"/>
                    <a:pt x="19" y="166"/>
                    <a:pt x="18" y="165"/>
                  </a:cubicBezTo>
                  <a:cubicBezTo>
                    <a:pt x="17" y="165"/>
                    <a:pt x="15" y="165"/>
                    <a:pt x="14" y="166"/>
                  </a:cubicBezTo>
                  <a:cubicBezTo>
                    <a:pt x="13" y="167"/>
                    <a:pt x="12" y="168"/>
                    <a:pt x="12" y="169"/>
                  </a:cubicBezTo>
                  <a:cubicBezTo>
                    <a:pt x="11" y="170"/>
                    <a:pt x="12" y="172"/>
                    <a:pt x="12" y="173"/>
                  </a:cubicBezTo>
                  <a:cubicBezTo>
                    <a:pt x="12" y="174"/>
                    <a:pt x="13" y="175"/>
                    <a:pt x="15" y="175"/>
                  </a:cubicBezTo>
                  <a:cubicBezTo>
                    <a:pt x="16" y="176"/>
                    <a:pt x="23" y="179"/>
                    <a:pt x="28" y="181"/>
                  </a:cubicBezTo>
                  <a:cubicBezTo>
                    <a:pt x="28" y="185"/>
                    <a:pt x="27" y="188"/>
                    <a:pt x="26" y="191"/>
                  </a:cubicBezTo>
                  <a:cubicBezTo>
                    <a:pt x="19" y="191"/>
                    <a:pt x="12" y="190"/>
                    <a:pt x="11" y="190"/>
                  </a:cubicBezTo>
                  <a:cubicBezTo>
                    <a:pt x="9" y="189"/>
                    <a:pt x="8" y="190"/>
                    <a:pt x="7" y="191"/>
                  </a:cubicBezTo>
                  <a:cubicBezTo>
                    <a:pt x="6" y="191"/>
                    <a:pt x="5" y="192"/>
                    <a:pt x="5" y="194"/>
                  </a:cubicBezTo>
                  <a:cubicBezTo>
                    <a:pt x="5" y="195"/>
                    <a:pt x="5" y="196"/>
                    <a:pt x="6" y="197"/>
                  </a:cubicBezTo>
                  <a:cubicBezTo>
                    <a:pt x="6" y="199"/>
                    <a:pt x="7" y="200"/>
                    <a:pt x="9" y="200"/>
                  </a:cubicBezTo>
                  <a:cubicBezTo>
                    <a:pt x="10" y="200"/>
                    <a:pt x="17" y="202"/>
                    <a:pt x="23" y="204"/>
                  </a:cubicBezTo>
                  <a:cubicBezTo>
                    <a:pt x="23" y="208"/>
                    <a:pt x="22" y="211"/>
                    <a:pt x="21" y="214"/>
                  </a:cubicBezTo>
                  <a:cubicBezTo>
                    <a:pt x="15" y="214"/>
                    <a:pt x="8" y="214"/>
                    <a:pt x="6" y="214"/>
                  </a:cubicBezTo>
                  <a:cubicBezTo>
                    <a:pt x="5" y="214"/>
                    <a:pt x="4" y="215"/>
                    <a:pt x="3" y="216"/>
                  </a:cubicBezTo>
                  <a:cubicBezTo>
                    <a:pt x="2" y="217"/>
                    <a:pt x="1" y="218"/>
                    <a:pt x="1" y="219"/>
                  </a:cubicBezTo>
                  <a:cubicBezTo>
                    <a:pt x="1" y="220"/>
                    <a:pt x="1" y="222"/>
                    <a:pt x="2" y="223"/>
                  </a:cubicBezTo>
                  <a:cubicBezTo>
                    <a:pt x="3" y="224"/>
                    <a:pt x="4" y="225"/>
                    <a:pt x="5" y="225"/>
                  </a:cubicBezTo>
                  <a:cubicBezTo>
                    <a:pt x="7" y="225"/>
                    <a:pt x="14" y="227"/>
                    <a:pt x="20" y="228"/>
                  </a:cubicBezTo>
                  <a:cubicBezTo>
                    <a:pt x="20" y="231"/>
                    <a:pt x="20" y="235"/>
                    <a:pt x="20" y="238"/>
                  </a:cubicBezTo>
                  <a:cubicBezTo>
                    <a:pt x="13" y="239"/>
                    <a:pt x="6" y="239"/>
                    <a:pt x="4" y="239"/>
                  </a:cubicBezTo>
                  <a:cubicBezTo>
                    <a:pt x="3" y="240"/>
                    <a:pt x="2" y="240"/>
                    <a:pt x="1" y="241"/>
                  </a:cubicBezTo>
                  <a:cubicBezTo>
                    <a:pt x="0" y="242"/>
                    <a:pt x="0" y="243"/>
                    <a:pt x="0" y="245"/>
                  </a:cubicBezTo>
                  <a:cubicBezTo>
                    <a:pt x="0" y="246"/>
                    <a:pt x="0" y="247"/>
                    <a:pt x="1" y="248"/>
                  </a:cubicBezTo>
                  <a:cubicBezTo>
                    <a:pt x="2" y="249"/>
                    <a:pt x="3" y="250"/>
                    <a:pt x="4" y="250"/>
                  </a:cubicBezTo>
                  <a:cubicBezTo>
                    <a:pt x="6" y="250"/>
                    <a:pt x="13" y="251"/>
                    <a:pt x="20" y="252"/>
                  </a:cubicBezTo>
                  <a:cubicBezTo>
                    <a:pt x="20" y="255"/>
                    <a:pt x="20" y="258"/>
                    <a:pt x="20" y="262"/>
                  </a:cubicBezTo>
                  <a:cubicBezTo>
                    <a:pt x="14" y="263"/>
                    <a:pt x="7" y="264"/>
                    <a:pt x="5" y="265"/>
                  </a:cubicBezTo>
                  <a:cubicBezTo>
                    <a:pt x="4" y="265"/>
                    <a:pt x="3" y="266"/>
                    <a:pt x="2" y="267"/>
                  </a:cubicBezTo>
                  <a:cubicBezTo>
                    <a:pt x="1" y="268"/>
                    <a:pt x="1" y="269"/>
                    <a:pt x="1" y="270"/>
                  </a:cubicBezTo>
                  <a:cubicBezTo>
                    <a:pt x="1" y="272"/>
                    <a:pt x="2" y="273"/>
                    <a:pt x="3" y="274"/>
                  </a:cubicBezTo>
                  <a:cubicBezTo>
                    <a:pt x="4" y="275"/>
                    <a:pt x="5" y="275"/>
                    <a:pt x="6" y="275"/>
                  </a:cubicBezTo>
                  <a:cubicBezTo>
                    <a:pt x="8" y="275"/>
                    <a:pt x="15" y="275"/>
                    <a:pt x="21" y="275"/>
                  </a:cubicBezTo>
                  <a:cubicBezTo>
                    <a:pt x="22" y="278"/>
                    <a:pt x="23" y="282"/>
                    <a:pt x="23" y="285"/>
                  </a:cubicBezTo>
                  <a:cubicBezTo>
                    <a:pt x="17" y="287"/>
                    <a:pt x="10" y="289"/>
                    <a:pt x="9" y="290"/>
                  </a:cubicBezTo>
                  <a:cubicBezTo>
                    <a:pt x="7" y="290"/>
                    <a:pt x="6" y="291"/>
                    <a:pt x="6" y="292"/>
                  </a:cubicBezTo>
                  <a:cubicBezTo>
                    <a:pt x="5" y="293"/>
                    <a:pt x="5" y="294"/>
                    <a:pt x="5" y="296"/>
                  </a:cubicBezTo>
                  <a:cubicBezTo>
                    <a:pt x="5" y="297"/>
                    <a:pt x="6" y="298"/>
                    <a:pt x="7" y="299"/>
                  </a:cubicBezTo>
                  <a:cubicBezTo>
                    <a:pt x="8" y="300"/>
                    <a:pt x="9" y="300"/>
                    <a:pt x="11" y="300"/>
                  </a:cubicBezTo>
                  <a:cubicBezTo>
                    <a:pt x="12" y="300"/>
                    <a:pt x="19" y="299"/>
                    <a:pt x="26" y="298"/>
                  </a:cubicBezTo>
                  <a:cubicBezTo>
                    <a:pt x="27" y="301"/>
                    <a:pt x="28" y="305"/>
                    <a:pt x="28" y="308"/>
                  </a:cubicBezTo>
                  <a:cubicBezTo>
                    <a:pt x="23" y="311"/>
                    <a:pt x="16" y="313"/>
                    <a:pt x="15" y="314"/>
                  </a:cubicBezTo>
                  <a:cubicBezTo>
                    <a:pt x="13" y="315"/>
                    <a:pt x="12" y="316"/>
                    <a:pt x="12" y="317"/>
                  </a:cubicBezTo>
                  <a:cubicBezTo>
                    <a:pt x="12" y="318"/>
                    <a:pt x="11" y="319"/>
                    <a:pt x="12" y="321"/>
                  </a:cubicBezTo>
                  <a:cubicBezTo>
                    <a:pt x="12" y="322"/>
                    <a:pt x="13" y="323"/>
                    <a:pt x="14" y="323"/>
                  </a:cubicBezTo>
                  <a:cubicBezTo>
                    <a:pt x="15" y="324"/>
                    <a:pt x="17" y="324"/>
                    <a:pt x="18" y="324"/>
                  </a:cubicBezTo>
                  <a:cubicBezTo>
                    <a:pt x="19" y="324"/>
                    <a:pt x="26" y="322"/>
                    <a:pt x="33" y="321"/>
                  </a:cubicBezTo>
                  <a:cubicBezTo>
                    <a:pt x="34" y="324"/>
                    <a:pt x="35" y="327"/>
                    <a:pt x="36" y="330"/>
                  </a:cubicBezTo>
                  <a:cubicBezTo>
                    <a:pt x="31" y="334"/>
                    <a:pt x="24" y="337"/>
                    <a:pt x="23" y="338"/>
                  </a:cubicBezTo>
                  <a:cubicBezTo>
                    <a:pt x="22" y="338"/>
                    <a:pt x="21" y="340"/>
                    <a:pt x="21" y="341"/>
                  </a:cubicBezTo>
                  <a:cubicBezTo>
                    <a:pt x="20" y="342"/>
                    <a:pt x="20" y="343"/>
                    <a:pt x="21" y="344"/>
                  </a:cubicBezTo>
                  <a:cubicBezTo>
                    <a:pt x="22" y="346"/>
                    <a:pt x="23" y="347"/>
                    <a:pt x="24" y="347"/>
                  </a:cubicBezTo>
                  <a:cubicBezTo>
                    <a:pt x="25" y="348"/>
                    <a:pt x="26" y="348"/>
                    <a:pt x="27" y="347"/>
                  </a:cubicBezTo>
                  <a:cubicBezTo>
                    <a:pt x="29" y="347"/>
                    <a:pt x="36" y="345"/>
                    <a:pt x="42" y="343"/>
                  </a:cubicBezTo>
                  <a:cubicBezTo>
                    <a:pt x="43" y="346"/>
                    <a:pt x="45" y="349"/>
                    <a:pt x="46" y="352"/>
                  </a:cubicBezTo>
                  <a:cubicBezTo>
                    <a:pt x="41" y="355"/>
                    <a:pt x="35" y="360"/>
                    <a:pt x="34" y="360"/>
                  </a:cubicBezTo>
                  <a:cubicBezTo>
                    <a:pt x="33" y="361"/>
                    <a:pt x="32" y="362"/>
                    <a:pt x="32" y="364"/>
                  </a:cubicBezTo>
                  <a:cubicBezTo>
                    <a:pt x="32" y="365"/>
                    <a:pt x="32" y="366"/>
                    <a:pt x="33" y="367"/>
                  </a:cubicBezTo>
                  <a:cubicBezTo>
                    <a:pt x="33" y="368"/>
                    <a:pt x="34" y="369"/>
                    <a:pt x="36" y="370"/>
                  </a:cubicBezTo>
                  <a:cubicBezTo>
                    <a:pt x="37" y="370"/>
                    <a:pt x="38" y="370"/>
                    <a:pt x="39" y="370"/>
                  </a:cubicBezTo>
                  <a:cubicBezTo>
                    <a:pt x="41" y="369"/>
                    <a:pt x="47" y="366"/>
                    <a:pt x="53" y="363"/>
                  </a:cubicBezTo>
                  <a:cubicBezTo>
                    <a:pt x="55" y="366"/>
                    <a:pt x="57" y="369"/>
                    <a:pt x="59" y="372"/>
                  </a:cubicBezTo>
                  <a:cubicBezTo>
                    <a:pt x="54" y="376"/>
                    <a:pt x="48" y="381"/>
                    <a:pt x="47" y="382"/>
                  </a:cubicBezTo>
                  <a:cubicBezTo>
                    <a:pt x="46" y="383"/>
                    <a:pt x="46" y="384"/>
                    <a:pt x="46" y="385"/>
                  </a:cubicBezTo>
                  <a:cubicBezTo>
                    <a:pt x="45" y="387"/>
                    <a:pt x="46" y="388"/>
                    <a:pt x="47" y="389"/>
                  </a:cubicBezTo>
                  <a:cubicBezTo>
                    <a:pt x="47" y="390"/>
                    <a:pt x="49" y="391"/>
                    <a:pt x="50" y="391"/>
                  </a:cubicBezTo>
                  <a:cubicBezTo>
                    <a:pt x="51" y="391"/>
                    <a:pt x="52" y="391"/>
                    <a:pt x="53" y="390"/>
                  </a:cubicBezTo>
                  <a:cubicBezTo>
                    <a:pt x="55" y="390"/>
                    <a:pt x="61" y="386"/>
                    <a:pt x="67" y="383"/>
                  </a:cubicBezTo>
                  <a:cubicBezTo>
                    <a:pt x="69" y="385"/>
                    <a:pt x="71" y="388"/>
                    <a:pt x="73" y="391"/>
                  </a:cubicBezTo>
                  <a:cubicBezTo>
                    <a:pt x="68" y="395"/>
                    <a:pt x="64" y="401"/>
                    <a:pt x="63" y="402"/>
                  </a:cubicBezTo>
                  <a:cubicBezTo>
                    <a:pt x="62" y="403"/>
                    <a:pt x="61" y="404"/>
                    <a:pt x="61" y="405"/>
                  </a:cubicBezTo>
                  <a:cubicBezTo>
                    <a:pt x="61" y="407"/>
                    <a:pt x="62" y="408"/>
                    <a:pt x="63" y="409"/>
                  </a:cubicBezTo>
                  <a:cubicBezTo>
                    <a:pt x="64" y="410"/>
                    <a:pt x="65" y="410"/>
                    <a:pt x="66" y="411"/>
                  </a:cubicBezTo>
                  <a:cubicBezTo>
                    <a:pt x="67" y="411"/>
                    <a:pt x="69" y="411"/>
                    <a:pt x="70" y="410"/>
                  </a:cubicBezTo>
                  <a:cubicBezTo>
                    <a:pt x="71" y="409"/>
                    <a:pt x="77" y="404"/>
                    <a:pt x="82" y="401"/>
                  </a:cubicBezTo>
                  <a:cubicBezTo>
                    <a:pt x="84" y="403"/>
                    <a:pt x="87" y="406"/>
                    <a:pt x="89" y="408"/>
                  </a:cubicBezTo>
                  <a:cubicBezTo>
                    <a:pt x="85" y="413"/>
                    <a:pt x="81" y="419"/>
                    <a:pt x="80" y="420"/>
                  </a:cubicBezTo>
                  <a:cubicBezTo>
                    <a:pt x="79" y="421"/>
                    <a:pt x="79" y="422"/>
                    <a:pt x="79" y="424"/>
                  </a:cubicBezTo>
                  <a:cubicBezTo>
                    <a:pt x="79" y="425"/>
                    <a:pt x="80" y="426"/>
                    <a:pt x="81" y="427"/>
                  </a:cubicBezTo>
                  <a:cubicBezTo>
                    <a:pt x="82" y="428"/>
                    <a:pt x="83" y="428"/>
                    <a:pt x="84" y="428"/>
                  </a:cubicBezTo>
                  <a:cubicBezTo>
                    <a:pt x="86" y="428"/>
                    <a:pt x="87" y="428"/>
                    <a:pt x="88" y="427"/>
                  </a:cubicBezTo>
                  <a:cubicBezTo>
                    <a:pt x="89" y="426"/>
                    <a:pt x="94" y="421"/>
                    <a:pt x="99" y="417"/>
                  </a:cubicBezTo>
                  <a:cubicBezTo>
                    <a:pt x="102" y="419"/>
                    <a:pt x="104" y="421"/>
                    <a:pt x="107" y="423"/>
                  </a:cubicBezTo>
                  <a:cubicBezTo>
                    <a:pt x="104" y="429"/>
                    <a:pt x="100" y="435"/>
                    <a:pt x="99" y="436"/>
                  </a:cubicBezTo>
                  <a:cubicBezTo>
                    <a:pt x="99" y="437"/>
                    <a:pt x="98" y="439"/>
                    <a:pt x="99" y="440"/>
                  </a:cubicBezTo>
                  <a:cubicBezTo>
                    <a:pt x="99" y="441"/>
                    <a:pt x="100" y="442"/>
                    <a:pt x="101" y="443"/>
                  </a:cubicBezTo>
                  <a:cubicBezTo>
                    <a:pt x="102" y="444"/>
                    <a:pt x="103" y="444"/>
                    <a:pt x="104" y="444"/>
                  </a:cubicBezTo>
                  <a:cubicBezTo>
                    <a:pt x="106" y="444"/>
                    <a:pt x="107" y="444"/>
                    <a:pt x="108" y="443"/>
                  </a:cubicBezTo>
                  <a:cubicBezTo>
                    <a:pt x="109" y="441"/>
                    <a:pt x="113" y="436"/>
                    <a:pt x="118" y="431"/>
                  </a:cubicBezTo>
                  <a:cubicBezTo>
                    <a:pt x="121" y="433"/>
                    <a:pt x="123" y="435"/>
                    <a:pt x="126" y="437"/>
                  </a:cubicBezTo>
                  <a:cubicBezTo>
                    <a:pt x="124" y="443"/>
                    <a:pt x="121" y="449"/>
                    <a:pt x="120" y="450"/>
                  </a:cubicBezTo>
                  <a:cubicBezTo>
                    <a:pt x="119" y="452"/>
                    <a:pt x="119" y="453"/>
                    <a:pt x="120" y="454"/>
                  </a:cubicBezTo>
                  <a:cubicBezTo>
                    <a:pt x="120" y="455"/>
                    <a:pt x="121" y="456"/>
                    <a:pt x="122" y="457"/>
                  </a:cubicBezTo>
                  <a:cubicBezTo>
                    <a:pt x="123" y="458"/>
                    <a:pt x="125" y="458"/>
                    <a:pt x="126" y="458"/>
                  </a:cubicBezTo>
                  <a:cubicBezTo>
                    <a:pt x="127" y="458"/>
                    <a:pt x="128" y="457"/>
                    <a:pt x="129" y="456"/>
                  </a:cubicBezTo>
                  <a:cubicBezTo>
                    <a:pt x="130" y="455"/>
                    <a:pt x="134" y="449"/>
                    <a:pt x="138" y="443"/>
                  </a:cubicBezTo>
                  <a:cubicBezTo>
                    <a:pt x="141" y="445"/>
                    <a:pt x="144" y="447"/>
                    <a:pt x="147" y="448"/>
                  </a:cubicBezTo>
                  <a:cubicBezTo>
                    <a:pt x="145" y="454"/>
                    <a:pt x="143" y="461"/>
                    <a:pt x="142" y="462"/>
                  </a:cubicBezTo>
                  <a:cubicBezTo>
                    <a:pt x="142" y="464"/>
                    <a:pt x="142" y="465"/>
                    <a:pt x="142" y="466"/>
                  </a:cubicBezTo>
                  <a:cubicBezTo>
                    <a:pt x="143" y="467"/>
                    <a:pt x="144" y="468"/>
                    <a:pt x="145" y="469"/>
                  </a:cubicBezTo>
                  <a:cubicBezTo>
                    <a:pt x="146" y="469"/>
                    <a:pt x="148" y="469"/>
                    <a:pt x="149" y="469"/>
                  </a:cubicBezTo>
                  <a:cubicBezTo>
                    <a:pt x="150" y="469"/>
                    <a:pt x="151" y="468"/>
                    <a:pt x="152" y="467"/>
                  </a:cubicBezTo>
                  <a:cubicBezTo>
                    <a:pt x="152" y="465"/>
                    <a:pt x="156" y="459"/>
                    <a:pt x="159" y="454"/>
                  </a:cubicBezTo>
                  <a:cubicBezTo>
                    <a:pt x="162" y="455"/>
                    <a:pt x="166" y="456"/>
                    <a:pt x="169" y="457"/>
                  </a:cubicBezTo>
                  <a:cubicBezTo>
                    <a:pt x="167" y="464"/>
                    <a:pt x="166" y="471"/>
                    <a:pt x="165" y="472"/>
                  </a:cubicBezTo>
                  <a:cubicBezTo>
                    <a:pt x="165" y="473"/>
                    <a:pt x="165" y="475"/>
                    <a:pt x="166" y="476"/>
                  </a:cubicBezTo>
                  <a:cubicBezTo>
                    <a:pt x="167" y="477"/>
                    <a:pt x="168" y="478"/>
                    <a:pt x="169" y="478"/>
                  </a:cubicBezTo>
                  <a:cubicBezTo>
                    <a:pt x="170" y="478"/>
                    <a:pt x="172" y="478"/>
                    <a:pt x="173" y="478"/>
                  </a:cubicBezTo>
                  <a:cubicBezTo>
                    <a:pt x="174" y="477"/>
                    <a:pt x="175" y="476"/>
                    <a:pt x="175" y="475"/>
                  </a:cubicBezTo>
                  <a:cubicBezTo>
                    <a:pt x="176" y="474"/>
                    <a:pt x="179" y="467"/>
                    <a:pt x="182" y="461"/>
                  </a:cubicBezTo>
                  <a:cubicBezTo>
                    <a:pt x="185" y="462"/>
                    <a:pt x="188" y="463"/>
                    <a:pt x="191" y="464"/>
                  </a:cubicBezTo>
                  <a:cubicBezTo>
                    <a:pt x="191" y="470"/>
                    <a:pt x="190" y="478"/>
                    <a:pt x="190" y="479"/>
                  </a:cubicBezTo>
                  <a:cubicBezTo>
                    <a:pt x="189" y="480"/>
                    <a:pt x="190" y="482"/>
                    <a:pt x="191" y="483"/>
                  </a:cubicBezTo>
                  <a:cubicBezTo>
                    <a:pt x="191" y="484"/>
                    <a:pt x="192" y="484"/>
                    <a:pt x="194" y="485"/>
                  </a:cubicBezTo>
                  <a:cubicBezTo>
                    <a:pt x="195" y="485"/>
                    <a:pt x="196" y="485"/>
                    <a:pt x="198" y="484"/>
                  </a:cubicBezTo>
                  <a:cubicBezTo>
                    <a:pt x="199" y="483"/>
                    <a:pt x="199" y="482"/>
                    <a:pt x="200" y="481"/>
                  </a:cubicBezTo>
                  <a:cubicBezTo>
                    <a:pt x="200" y="480"/>
                    <a:pt x="202" y="473"/>
                    <a:pt x="204" y="467"/>
                  </a:cubicBezTo>
                  <a:cubicBezTo>
                    <a:pt x="208" y="467"/>
                    <a:pt x="211" y="468"/>
                    <a:pt x="214" y="468"/>
                  </a:cubicBezTo>
                  <a:cubicBezTo>
                    <a:pt x="214" y="475"/>
                    <a:pt x="214" y="482"/>
                    <a:pt x="214" y="483"/>
                  </a:cubicBezTo>
                  <a:cubicBezTo>
                    <a:pt x="214" y="485"/>
                    <a:pt x="215" y="486"/>
                    <a:pt x="216" y="487"/>
                  </a:cubicBezTo>
                  <a:cubicBezTo>
                    <a:pt x="217" y="488"/>
                    <a:pt x="218" y="488"/>
                    <a:pt x="219" y="489"/>
                  </a:cubicBezTo>
                  <a:cubicBezTo>
                    <a:pt x="220" y="489"/>
                    <a:pt x="222" y="488"/>
                    <a:pt x="223" y="488"/>
                  </a:cubicBezTo>
                  <a:cubicBezTo>
                    <a:pt x="224" y="487"/>
                    <a:pt x="224" y="486"/>
                    <a:pt x="225" y="485"/>
                  </a:cubicBezTo>
                  <a:cubicBezTo>
                    <a:pt x="225" y="483"/>
                    <a:pt x="227" y="476"/>
                    <a:pt x="228" y="470"/>
                  </a:cubicBezTo>
                  <a:cubicBezTo>
                    <a:pt x="231" y="470"/>
                    <a:pt x="235" y="470"/>
                    <a:pt x="238" y="470"/>
                  </a:cubicBezTo>
                  <a:cubicBezTo>
                    <a:pt x="239" y="477"/>
                    <a:pt x="239" y="484"/>
                    <a:pt x="239" y="485"/>
                  </a:cubicBezTo>
                  <a:cubicBezTo>
                    <a:pt x="239" y="487"/>
                    <a:pt x="240" y="488"/>
                    <a:pt x="241" y="489"/>
                  </a:cubicBezTo>
                  <a:cubicBezTo>
                    <a:pt x="242" y="489"/>
                    <a:pt x="243" y="490"/>
                    <a:pt x="245" y="490"/>
                  </a:cubicBezTo>
                  <a:cubicBezTo>
                    <a:pt x="246" y="490"/>
                    <a:pt x="247" y="489"/>
                    <a:pt x="248" y="489"/>
                  </a:cubicBezTo>
                  <a:cubicBezTo>
                    <a:pt x="249" y="488"/>
                    <a:pt x="250" y="487"/>
                    <a:pt x="250" y="485"/>
                  </a:cubicBezTo>
                  <a:cubicBezTo>
                    <a:pt x="250" y="484"/>
                    <a:pt x="251" y="477"/>
                    <a:pt x="251" y="470"/>
                  </a:cubicBezTo>
                  <a:cubicBezTo>
                    <a:pt x="255" y="470"/>
                    <a:pt x="258" y="470"/>
                    <a:pt x="262" y="470"/>
                  </a:cubicBezTo>
                  <a:cubicBezTo>
                    <a:pt x="263" y="476"/>
                    <a:pt x="264" y="483"/>
                    <a:pt x="264" y="485"/>
                  </a:cubicBezTo>
                  <a:cubicBezTo>
                    <a:pt x="265" y="486"/>
                    <a:pt x="266" y="487"/>
                    <a:pt x="267" y="488"/>
                  </a:cubicBezTo>
                  <a:cubicBezTo>
                    <a:pt x="268" y="488"/>
                    <a:pt x="269" y="489"/>
                    <a:pt x="270" y="489"/>
                  </a:cubicBezTo>
                  <a:cubicBezTo>
                    <a:pt x="272" y="488"/>
                    <a:pt x="273" y="488"/>
                    <a:pt x="274" y="487"/>
                  </a:cubicBezTo>
                  <a:cubicBezTo>
                    <a:pt x="274" y="486"/>
                    <a:pt x="275" y="485"/>
                    <a:pt x="275" y="483"/>
                  </a:cubicBezTo>
                  <a:cubicBezTo>
                    <a:pt x="275" y="482"/>
                    <a:pt x="275" y="475"/>
                    <a:pt x="275" y="468"/>
                  </a:cubicBezTo>
                  <a:cubicBezTo>
                    <a:pt x="278" y="468"/>
                    <a:pt x="282" y="467"/>
                    <a:pt x="285" y="467"/>
                  </a:cubicBezTo>
                  <a:cubicBezTo>
                    <a:pt x="287" y="473"/>
                    <a:pt x="289" y="480"/>
                    <a:pt x="289" y="481"/>
                  </a:cubicBezTo>
                  <a:cubicBezTo>
                    <a:pt x="290" y="482"/>
                    <a:pt x="291" y="483"/>
                    <a:pt x="292" y="484"/>
                  </a:cubicBezTo>
                  <a:cubicBezTo>
                    <a:pt x="293" y="485"/>
                    <a:pt x="294" y="485"/>
                    <a:pt x="295" y="485"/>
                  </a:cubicBezTo>
                  <a:cubicBezTo>
                    <a:pt x="297" y="484"/>
                    <a:pt x="298" y="484"/>
                    <a:pt x="299" y="483"/>
                  </a:cubicBezTo>
                  <a:cubicBezTo>
                    <a:pt x="299" y="482"/>
                    <a:pt x="300" y="480"/>
                    <a:pt x="300" y="479"/>
                  </a:cubicBezTo>
                  <a:cubicBezTo>
                    <a:pt x="300" y="478"/>
                    <a:pt x="299" y="470"/>
                    <a:pt x="298" y="464"/>
                  </a:cubicBezTo>
                  <a:cubicBezTo>
                    <a:pt x="301" y="463"/>
                    <a:pt x="305" y="462"/>
                    <a:pt x="308" y="461"/>
                  </a:cubicBezTo>
                  <a:cubicBezTo>
                    <a:pt x="310" y="467"/>
                    <a:pt x="313" y="474"/>
                    <a:pt x="314" y="475"/>
                  </a:cubicBezTo>
                  <a:cubicBezTo>
                    <a:pt x="314" y="476"/>
                    <a:pt x="315" y="477"/>
                    <a:pt x="317" y="478"/>
                  </a:cubicBezTo>
                  <a:cubicBezTo>
                    <a:pt x="318" y="478"/>
                    <a:pt x="319" y="478"/>
                    <a:pt x="320" y="478"/>
                  </a:cubicBezTo>
                  <a:cubicBezTo>
                    <a:pt x="322" y="478"/>
                    <a:pt x="323" y="477"/>
                    <a:pt x="323" y="476"/>
                  </a:cubicBezTo>
                  <a:cubicBezTo>
                    <a:pt x="324" y="475"/>
                    <a:pt x="324" y="473"/>
                    <a:pt x="324" y="472"/>
                  </a:cubicBezTo>
                  <a:cubicBezTo>
                    <a:pt x="324" y="471"/>
                    <a:pt x="322" y="464"/>
                    <a:pt x="321" y="457"/>
                  </a:cubicBezTo>
                  <a:cubicBezTo>
                    <a:pt x="324" y="456"/>
                    <a:pt x="327" y="455"/>
                    <a:pt x="330" y="454"/>
                  </a:cubicBezTo>
                  <a:cubicBezTo>
                    <a:pt x="333" y="459"/>
                    <a:pt x="337" y="465"/>
                    <a:pt x="338" y="467"/>
                  </a:cubicBezTo>
                  <a:cubicBezTo>
                    <a:pt x="338" y="468"/>
                    <a:pt x="339" y="469"/>
                    <a:pt x="341" y="469"/>
                  </a:cubicBezTo>
                  <a:cubicBezTo>
                    <a:pt x="342" y="469"/>
                    <a:pt x="343" y="469"/>
                    <a:pt x="344" y="469"/>
                  </a:cubicBezTo>
                  <a:cubicBezTo>
                    <a:pt x="345" y="468"/>
                    <a:pt x="346" y="467"/>
                    <a:pt x="347" y="466"/>
                  </a:cubicBezTo>
                  <a:cubicBezTo>
                    <a:pt x="347" y="465"/>
                    <a:pt x="348" y="464"/>
                    <a:pt x="347" y="462"/>
                  </a:cubicBezTo>
                  <a:cubicBezTo>
                    <a:pt x="347" y="461"/>
                    <a:pt x="344" y="454"/>
                    <a:pt x="342" y="448"/>
                  </a:cubicBezTo>
                  <a:cubicBezTo>
                    <a:pt x="345" y="447"/>
                    <a:pt x="348" y="445"/>
                    <a:pt x="351" y="443"/>
                  </a:cubicBezTo>
                  <a:cubicBezTo>
                    <a:pt x="355" y="449"/>
                    <a:pt x="359" y="455"/>
                    <a:pt x="360" y="456"/>
                  </a:cubicBezTo>
                  <a:cubicBezTo>
                    <a:pt x="361" y="457"/>
                    <a:pt x="362" y="458"/>
                    <a:pt x="363" y="458"/>
                  </a:cubicBezTo>
                  <a:cubicBezTo>
                    <a:pt x="365" y="458"/>
                    <a:pt x="366" y="458"/>
                    <a:pt x="367" y="457"/>
                  </a:cubicBezTo>
                  <a:cubicBezTo>
                    <a:pt x="368" y="456"/>
                    <a:pt x="369" y="455"/>
                    <a:pt x="369" y="454"/>
                  </a:cubicBezTo>
                  <a:cubicBezTo>
                    <a:pt x="370" y="453"/>
                    <a:pt x="370" y="452"/>
                    <a:pt x="369" y="450"/>
                  </a:cubicBezTo>
                  <a:cubicBezTo>
                    <a:pt x="369" y="449"/>
                    <a:pt x="366" y="443"/>
                    <a:pt x="363" y="437"/>
                  </a:cubicBezTo>
                  <a:cubicBezTo>
                    <a:pt x="366" y="435"/>
                    <a:pt x="369" y="433"/>
                    <a:pt x="371" y="431"/>
                  </a:cubicBezTo>
                  <a:cubicBezTo>
                    <a:pt x="376" y="436"/>
                    <a:pt x="381" y="441"/>
                    <a:pt x="382" y="443"/>
                  </a:cubicBezTo>
                  <a:cubicBezTo>
                    <a:pt x="382" y="444"/>
                    <a:pt x="384" y="444"/>
                    <a:pt x="385" y="444"/>
                  </a:cubicBezTo>
                  <a:cubicBezTo>
                    <a:pt x="386" y="444"/>
                    <a:pt x="387" y="444"/>
                    <a:pt x="389" y="443"/>
                  </a:cubicBezTo>
                  <a:cubicBezTo>
                    <a:pt x="390" y="442"/>
                    <a:pt x="390" y="441"/>
                    <a:pt x="391" y="440"/>
                  </a:cubicBezTo>
                  <a:cubicBezTo>
                    <a:pt x="391" y="439"/>
                    <a:pt x="391" y="437"/>
                    <a:pt x="390" y="436"/>
                  </a:cubicBezTo>
                  <a:cubicBezTo>
                    <a:pt x="389" y="435"/>
                    <a:pt x="386" y="429"/>
                    <a:pt x="382" y="423"/>
                  </a:cubicBezTo>
                  <a:cubicBezTo>
                    <a:pt x="385" y="421"/>
                    <a:pt x="388" y="419"/>
                    <a:pt x="390" y="417"/>
                  </a:cubicBezTo>
                  <a:cubicBezTo>
                    <a:pt x="395" y="421"/>
                    <a:pt x="400" y="426"/>
                    <a:pt x="401" y="427"/>
                  </a:cubicBezTo>
                  <a:cubicBezTo>
                    <a:pt x="402" y="428"/>
                    <a:pt x="404" y="428"/>
                    <a:pt x="405" y="428"/>
                  </a:cubicBezTo>
                  <a:cubicBezTo>
                    <a:pt x="406" y="428"/>
                    <a:pt x="407" y="428"/>
                    <a:pt x="408" y="427"/>
                  </a:cubicBezTo>
                  <a:cubicBezTo>
                    <a:pt x="409" y="426"/>
                    <a:pt x="410" y="425"/>
                    <a:pt x="410" y="424"/>
                  </a:cubicBezTo>
                  <a:cubicBezTo>
                    <a:pt x="410" y="422"/>
                    <a:pt x="410" y="421"/>
                    <a:pt x="409" y="420"/>
                  </a:cubicBezTo>
                  <a:cubicBezTo>
                    <a:pt x="408" y="419"/>
                    <a:pt x="404" y="413"/>
                    <a:pt x="400" y="408"/>
                  </a:cubicBezTo>
                  <a:cubicBezTo>
                    <a:pt x="403" y="406"/>
                    <a:pt x="405" y="403"/>
                    <a:pt x="407" y="401"/>
                  </a:cubicBezTo>
                  <a:cubicBezTo>
                    <a:pt x="413" y="404"/>
                    <a:pt x="418" y="409"/>
                    <a:pt x="420" y="410"/>
                  </a:cubicBezTo>
                  <a:cubicBezTo>
                    <a:pt x="421" y="411"/>
                    <a:pt x="422" y="411"/>
                    <a:pt x="423" y="411"/>
                  </a:cubicBezTo>
                  <a:cubicBezTo>
                    <a:pt x="424" y="410"/>
                    <a:pt x="426" y="410"/>
                    <a:pt x="427" y="409"/>
                  </a:cubicBezTo>
                  <a:cubicBezTo>
                    <a:pt x="427" y="408"/>
                    <a:pt x="428" y="407"/>
                    <a:pt x="428" y="405"/>
                  </a:cubicBezTo>
                  <a:cubicBezTo>
                    <a:pt x="428" y="404"/>
                    <a:pt x="428" y="403"/>
                    <a:pt x="427" y="402"/>
                  </a:cubicBezTo>
                  <a:cubicBezTo>
                    <a:pt x="426" y="401"/>
                    <a:pt x="421" y="395"/>
                    <a:pt x="416" y="391"/>
                  </a:cubicBezTo>
                  <a:cubicBezTo>
                    <a:pt x="419" y="388"/>
                    <a:pt x="421" y="385"/>
                    <a:pt x="423" y="383"/>
                  </a:cubicBezTo>
                  <a:cubicBezTo>
                    <a:pt x="428" y="386"/>
                    <a:pt x="435" y="390"/>
                    <a:pt x="436" y="390"/>
                  </a:cubicBezTo>
                  <a:cubicBezTo>
                    <a:pt x="437" y="391"/>
                    <a:pt x="438" y="391"/>
                    <a:pt x="440" y="391"/>
                  </a:cubicBezTo>
                  <a:cubicBezTo>
                    <a:pt x="441" y="391"/>
                    <a:pt x="442" y="390"/>
                    <a:pt x="443" y="389"/>
                  </a:cubicBezTo>
                  <a:cubicBezTo>
                    <a:pt x="443" y="388"/>
                    <a:pt x="444" y="387"/>
                    <a:pt x="444" y="385"/>
                  </a:cubicBezTo>
                  <a:cubicBezTo>
                    <a:pt x="444" y="384"/>
                    <a:pt x="443" y="383"/>
                    <a:pt x="442" y="382"/>
                  </a:cubicBezTo>
                  <a:cubicBezTo>
                    <a:pt x="441" y="381"/>
                    <a:pt x="436" y="376"/>
                    <a:pt x="431" y="372"/>
                  </a:cubicBezTo>
                  <a:cubicBezTo>
                    <a:pt x="433" y="369"/>
                    <a:pt x="434" y="366"/>
                    <a:pt x="436" y="363"/>
                  </a:cubicBezTo>
                  <a:cubicBezTo>
                    <a:pt x="442" y="366"/>
                    <a:pt x="449" y="369"/>
                    <a:pt x="450" y="370"/>
                  </a:cubicBezTo>
                  <a:cubicBezTo>
                    <a:pt x="451" y="370"/>
                    <a:pt x="453" y="370"/>
                    <a:pt x="454" y="370"/>
                  </a:cubicBezTo>
                  <a:cubicBezTo>
                    <a:pt x="455" y="369"/>
                    <a:pt x="456" y="368"/>
                    <a:pt x="457" y="367"/>
                  </a:cubicBezTo>
                  <a:cubicBezTo>
                    <a:pt x="457" y="366"/>
                    <a:pt x="457" y="365"/>
                    <a:pt x="457" y="364"/>
                  </a:cubicBezTo>
                  <a:cubicBezTo>
                    <a:pt x="457" y="362"/>
                    <a:pt x="456" y="361"/>
                    <a:pt x="455" y="360"/>
                  </a:cubicBezTo>
                  <a:cubicBezTo>
                    <a:pt x="454" y="360"/>
                    <a:pt x="448" y="355"/>
                    <a:pt x="443" y="352"/>
                  </a:cubicBezTo>
                  <a:cubicBezTo>
                    <a:pt x="445" y="349"/>
                    <a:pt x="446" y="346"/>
                    <a:pt x="448" y="343"/>
                  </a:cubicBezTo>
                  <a:cubicBezTo>
                    <a:pt x="454" y="345"/>
                    <a:pt x="461" y="347"/>
                    <a:pt x="462" y="347"/>
                  </a:cubicBezTo>
                  <a:cubicBezTo>
                    <a:pt x="463" y="348"/>
                    <a:pt x="465" y="348"/>
                    <a:pt x="466" y="347"/>
                  </a:cubicBezTo>
                  <a:cubicBezTo>
                    <a:pt x="467" y="347"/>
                    <a:pt x="468" y="346"/>
                    <a:pt x="468" y="344"/>
                  </a:cubicBezTo>
                  <a:cubicBezTo>
                    <a:pt x="469" y="343"/>
                    <a:pt x="469" y="342"/>
                    <a:pt x="468" y="341"/>
                  </a:cubicBezTo>
                  <a:cubicBezTo>
                    <a:pt x="468" y="340"/>
                    <a:pt x="467" y="338"/>
                    <a:pt x="466" y="338"/>
                  </a:cubicBezTo>
                  <a:cubicBezTo>
                    <a:pt x="465" y="337"/>
                    <a:pt x="459" y="334"/>
                    <a:pt x="453" y="330"/>
                  </a:cubicBezTo>
                  <a:cubicBezTo>
                    <a:pt x="454" y="327"/>
                    <a:pt x="456" y="324"/>
                    <a:pt x="457" y="321"/>
                  </a:cubicBezTo>
                  <a:cubicBezTo>
                    <a:pt x="463" y="322"/>
                    <a:pt x="470" y="324"/>
                    <a:pt x="471" y="324"/>
                  </a:cubicBezTo>
                  <a:cubicBezTo>
                    <a:pt x="473" y="324"/>
                    <a:pt x="474" y="324"/>
                    <a:pt x="475" y="323"/>
                  </a:cubicBezTo>
                  <a:cubicBezTo>
                    <a:pt x="476" y="323"/>
                    <a:pt x="477" y="322"/>
                    <a:pt x="477" y="321"/>
                  </a:cubicBezTo>
                  <a:cubicBezTo>
                    <a:pt x="478" y="319"/>
                    <a:pt x="478" y="318"/>
                    <a:pt x="477" y="317"/>
                  </a:cubicBezTo>
                  <a:cubicBezTo>
                    <a:pt x="477" y="316"/>
                    <a:pt x="476" y="315"/>
                    <a:pt x="475" y="314"/>
                  </a:cubicBezTo>
                  <a:cubicBezTo>
                    <a:pt x="473" y="313"/>
                    <a:pt x="467" y="311"/>
                    <a:pt x="461" y="308"/>
                  </a:cubicBezTo>
                  <a:cubicBezTo>
                    <a:pt x="462" y="305"/>
                    <a:pt x="463" y="301"/>
                    <a:pt x="463" y="298"/>
                  </a:cubicBezTo>
                  <a:cubicBezTo>
                    <a:pt x="470" y="299"/>
                    <a:pt x="477" y="300"/>
                    <a:pt x="478" y="300"/>
                  </a:cubicBezTo>
                  <a:cubicBezTo>
                    <a:pt x="480" y="300"/>
                    <a:pt x="481" y="300"/>
                    <a:pt x="482" y="299"/>
                  </a:cubicBezTo>
                  <a:cubicBezTo>
                    <a:pt x="483" y="298"/>
                    <a:pt x="484" y="297"/>
                    <a:pt x="484" y="296"/>
                  </a:cubicBezTo>
                  <a:cubicBezTo>
                    <a:pt x="484" y="294"/>
                    <a:pt x="484" y="293"/>
                    <a:pt x="484" y="292"/>
                  </a:cubicBezTo>
                  <a:cubicBezTo>
                    <a:pt x="483" y="291"/>
                    <a:pt x="482" y="290"/>
                    <a:pt x="481" y="290"/>
                  </a:cubicBezTo>
                  <a:cubicBezTo>
                    <a:pt x="479" y="289"/>
                    <a:pt x="472" y="287"/>
                    <a:pt x="466" y="285"/>
                  </a:cubicBezTo>
                  <a:cubicBezTo>
                    <a:pt x="467" y="282"/>
                    <a:pt x="467" y="278"/>
                    <a:pt x="468" y="275"/>
                  </a:cubicBezTo>
                  <a:cubicBezTo>
                    <a:pt x="474" y="275"/>
                    <a:pt x="481" y="275"/>
                    <a:pt x="483" y="275"/>
                  </a:cubicBezTo>
                  <a:cubicBezTo>
                    <a:pt x="484" y="275"/>
                    <a:pt x="485" y="275"/>
                    <a:pt x="486" y="274"/>
                  </a:cubicBezTo>
                  <a:cubicBezTo>
                    <a:pt x="487" y="273"/>
                    <a:pt x="488" y="272"/>
                    <a:pt x="488" y="270"/>
                  </a:cubicBezTo>
                  <a:cubicBezTo>
                    <a:pt x="488" y="269"/>
                    <a:pt x="488" y="268"/>
                    <a:pt x="487" y="267"/>
                  </a:cubicBezTo>
                  <a:cubicBezTo>
                    <a:pt x="486" y="266"/>
                    <a:pt x="485" y="265"/>
                    <a:pt x="484" y="265"/>
                  </a:cubicBezTo>
                  <a:cubicBezTo>
                    <a:pt x="483" y="264"/>
                    <a:pt x="476" y="263"/>
                    <a:pt x="469" y="262"/>
                  </a:cubicBezTo>
                  <a:cubicBezTo>
                    <a:pt x="469" y="258"/>
                    <a:pt x="470" y="255"/>
                    <a:pt x="470" y="252"/>
                  </a:cubicBezTo>
                  <a:cubicBezTo>
                    <a:pt x="476" y="251"/>
                    <a:pt x="483" y="250"/>
                    <a:pt x="485" y="250"/>
                  </a:cubicBezTo>
                  <a:close/>
                  <a:moveTo>
                    <a:pt x="245" y="440"/>
                  </a:moveTo>
                  <a:cubicBezTo>
                    <a:pt x="137" y="440"/>
                    <a:pt x="50" y="353"/>
                    <a:pt x="50" y="245"/>
                  </a:cubicBezTo>
                  <a:cubicBezTo>
                    <a:pt x="50" y="137"/>
                    <a:pt x="137" y="49"/>
                    <a:pt x="245" y="49"/>
                  </a:cubicBezTo>
                  <a:cubicBezTo>
                    <a:pt x="352" y="49"/>
                    <a:pt x="440" y="137"/>
                    <a:pt x="440" y="245"/>
                  </a:cubicBezTo>
                  <a:cubicBezTo>
                    <a:pt x="440" y="353"/>
                    <a:pt x="352" y="440"/>
                    <a:pt x="245" y="4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2" name="Freeform 12"/>
            <p:cNvSpPr>
              <a:spLocks noEditPoints="1"/>
            </p:cNvSpPr>
            <p:nvPr/>
          </p:nvSpPr>
          <p:spPr bwMode="auto">
            <a:xfrm>
              <a:off x="1550987" y="1458384"/>
              <a:ext cx="1162051" cy="1159933"/>
            </a:xfrm>
            <a:custGeom>
              <a:avLst/>
              <a:gdLst>
                <a:gd name="T0" fmla="*/ 242 w 246"/>
                <a:gd name="T1" fmla="*/ 119 h 246"/>
                <a:gd name="T2" fmla="*/ 244 w 246"/>
                <a:gd name="T3" fmla="*/ 101 h 246"/>
                <a:gd name="T4" fmla="*/ 236 w 246"/>
                <a:gd name="T5" fmla="*/ 86 h 246"/>
                <a:gd name="T6" fmla="*/ 221 w 246"/>
                <a:gd name="T7" fmla="*/ 81 h 246"/>
                <a:gd name="T8" fmla="*/ 227 w 246"/>
                <a:gd name="T9" fmla="*/ 59 h 246"/>
                <a:gd name="T10" fmla="*/ 218 w 246"/>
                <a:gd name="T11" fmla="*/ 47 h 246"/>
                <a:gd name="T12" fmla="*/ 196 w 246"/>
                <a:gd name="T13" fmla="*/ 44 h 246"/>
                <a:gd name="T14" fmla="*/ 196 w 246"/>
                <a:gd name="T15" fmla="*/ 29 h 246"/>
                <a:gd name="T16" fmla="*/ 184 w 246"/>
                <a:gd name="T17" fmla="*/ 16 h 246"/>
                <a:gd name="T18" fmla="*/ 168 w 246"/>
                <a:gd name="T19" fmla="*/ 12 h 246"/>
                <a:gd name="T20" fmla="*/ 154 w 246"/>
                <a:gd name="T21" fmla="*/ 20 h 246"/>
                <a:gd name="T22" fmla="*/ 141 w 246"/>
                <a:gd name="T23" fmla="*/ 2 h 246"/>
                <a:gd name="T24" fmla="*/ 126 w 246"/>
                <a:gd name="T25" fmla="*/ 1 h 246"/>
                <a:gd name="T26" fmla="*/ 110 w 246"/>
                <a:gd name="T27" fmla="*/ 17 h 246"/>
                <a:gd name="T28" fmla="*/ 98 w 246"/>
                <a:gd name="T29" fmla="*/ 6 h 246"/>
                <a:gd name="T30" fmla="*/ 81 w 246"/>
                <a:gd name="T31" fmla="*/ 7 h 246"/>
                <a:gd name="T32" fmla="*/ 67 w 246"/>
                <a:gd name="T33" fmla="*/ 17 h 246"/>
                <a:gd name="T34" fmla="*/ 65 w 246"/>
                <a:gd name="T35" fmla="*/ 33 h 246"/>
                <a:gd name="T36" fmla="*/ 42 w 246"/>
                <a:gd name="T37" fmla="*/ 31 h 246"/>
                <a:gd name="T38" fmla="*/ 31 w 246"/>
                <a:gd name="T39" fmla="*/ 42 h 246"/>
                <a:gd name="T40" fmla="*/ 33 w 246"/>
                <a:gd name="T41" fmla="*/ 65 h 246"/>
                <a:gd name="T42" fmla="*/ 17 w 246"/>
                <a:gd name="T43" fmla="*/ 67 h 246"/>
                <a:gd name="T44" fmla="*/ 7 w 246"/>
                <a:gd name="T45" fmla="*/ 81 h 246"/>
                <a:gd name="T46" fmla="*/ 6 w 246"/>
                <a:gd name="T47" fmla="*/ 98 h 246"/>
                <a:gd name="T48" fmla="*/ 17 w 246"/>
                <a:gd name="T49" fmla="*/ 110 h 246"/>
                <a:gd name="T50" fmla="*/ 1 w 246"/>
                <a:gd name="T51" fmla="*/ 126 h 246"/>
                <a:gd name="T52" fmla="*/ 2 w 246"/>
                <a:gd name="T53" fmla="*/ 141 h 246"/>
                <a:gd name="T54" fmla="*/ 21 w 246"/>
                <a:gd name="T55" fmla="*/ 154 h 246"/>
                <a:gd name="T56" fmla="*/ 12 w 246"/>
                <a:gd name="T57" fmla="*/ 168 h 246"/>
                <a:gd name="T58" fmla="*/ 16 w 246"/>
                <a:gd name="T59" fmla="*/ 184 h 246"/>
                <a:gd name="T60" fmla="*/ 29 w 246"/>
                <a:gd name="T61" fmla="*/ 196 h 246"/>
                <a:gd name="T62" fmla="*/ 45 w 246"/>
                <a:gd name="T63" fmla="*/ 196 h 246"/>
                <a:gd name="T64" fmla="*/ 47 w 246"/>
                <a:gd name="T65" fmla="*/ 218 h 246"/>
                <a:gd name="T66" fmla="*/ 59 w 246"/>
                <a:gd name="T67" fmla="*/ 227 h 246"/>
                <a:gd name="T68" fmla="*/ 81 w 246"/>
                <a:gd name="T69" fmla="*/ 222 h 246"/>
                <a:gd name="T70" fmla="*/ 86 w 246"/>
                <a:gd name="T71" fmla="*/ 237 h 246"/>
                <a:gd name="T72" fmla="*/ 101 w 246"/>
                <a:gd name="T73" fmla="*/ 244 h 246"/>
                <a:gd name="T74" fmla="*/ 119 w 246"/>
                <a:gd name="T75" fmla="*/ 242 h 246"/>
                <a:gd name="T76" fmla="*/ 128 w 246"/>
                <a:gd name="T77" fmla="*/ 230 h 246"/>
                <a:gd name="T78" fmla="*/ 147 w 246"/>
                <a:gd name="T79" fmla="*/ 243 h 246"/>
                <a:gd name="T80" fmla="*/ 162 w 246"/>
                <a:gd name="T81" fmla="*/ 239 h 246"/>
                <a:gd name="T82" fmla="*/ 171 w 246"/>
                <a:gd name="T83" fmla="*/ 218 h 246"/>
                <a:gd name="T84" fmla="*/ 186 w 246"/>
                <a:gd name="T85" fmla="*/ 224 h 246"/>
                <a:gd name="T86" fmla="*/ 202 w 246"/>
                <a:gd name="T87" fmla="*/ 217 h 246"/>
                <a:gd name="T88" fmla="*/ 211 w 246"/>
                <a:gd name="T89" fmla="*/ 203 h 246"/>
                <a:gd name="T90" fmla="*/ 208 w 246"/>
                <a:gd name="T91" fmla="*/ 187 h 246"/>
                <a:gd name="T92" fmla="*/ 230 w 246"/>
                <a:gd name="T93" fmla="*/ 181 h 246"/>
                <a:gd name="T94" fmla="*/ 236 w 246"/>
                <a:gd name="T95" fmla="*/ 167 h 246"/>
                <a:gd name="T96" fmla="*/ 227 w 246"/>
                <a:gd name="T97" fmla="*/ 147 h 246"/>
                <a:gd name="T98" fmla="*/ 241 w 246"/>
                <a:gd name="T99" fmla="*/ 139 h 246"/>
                <a:gd name="T100" fmla="*/ 36 w 246"/>
                <a:gd name="T101" fmla="*/ 12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6" h="246">
                  <a:moveTo>
                    <a:pt x="242" y="127"/>
                  </a:moveTo>
                  <a:cubicBezTo>
                    <a:pt x="243" y="127"/>
                    <a:pt x="244" y="126"/>
                    <a:pt x="245" y="126"/>
                  </a:cubicBezTo>
                  <a:cubicBezTo>
                    <a:pt x="245" y="125"/>
                    <a:pt x="246" y="124"/>
                    <a:pt x="246" y="123"/>
                  </a:cubicBezTo>
                  <a:cubicBezTo>
                    <a:pt x="246" y="122"/>
                    <a:pt x="245" y="121"/>
                    <a:pt x="245" y="120"/>
                  </a:cubicBezTo>
                  <a:cubicBezTo>
                    <a:pt x="244" y="119"/>
                    <a:pt x="243" y="119"/>
                    <a:pt x="242" y="119"/>
                  </a:cubicBezTo>
                  <a:cubicBezTo>
                    <a:pt x="241" y="118"/>
                    <a:pt x="235" y="118"/>
                    <a:pt x="230" y="117"/>
                  </a:cubicBezTo>
                  <a:cubicBezTo>
                    <a:pt x="229" y="115"/>
                    <a:pt x="229" y="112"/>
                    <a:pt x="229" y="110"/>
                  </a:cubicBezTo>
                  <a:cubicBezTo>
                    <a:pt x="234" y="108"/>
                    <a:pt x="240" y="107"/>
                    <a:pt x="241" y="106"/>
                  </a:cubicBezTo>
                  <a:cubicBezTo>
                    <a:pt x="242" y="106"/>
                    <a:pt x="243" y="105"/>
                    <a:pt x="243" y="104"/>
                  </a:cubicBezTo>
                  <a:cubicBezTo>
                    <a:pt x="244" y="104"/>
                    <a:pt x="244" y="103"/>
                    <a:pt x="244" y="101"/>
                  </a:cubicBezTo>
                  <a:cubicBezTo>
                    <a:pt x="244" y="100"/>
                    <a:pt x="243" y="99"/>
                    <a:pt x="242" y="99"/>
                  </a:cubicBezTo>
                  <a:cubicBezTo>
                    <a:pt x="242" y="98"/>
                    <a:pt x="241" y="98"/>
                    <a:pt x="239" y="98"/>
                  </a:cubicBezTo>
                  <a:cubicBezTo>
                    <a:pt x="238" y="98"/>
                    <a:pt x="232" y="98"/>
                    <a:pt x="227" y="99"/>
                  </a:cubicBezTo>
                  <a:cubicBezTo>
                    <a:pt x="226" y="96"/>
                    <a:pt x="226" y="94"/>
                    <a:pt x="225" y="91"/>
                  </a:cubicBezTo>
                  <a:cubicBezTo>
                    <a:pt x="230" y="89"/>
                    <a:pt x="235" y="87"/>
                    <a:pt x="236" y="86"/>
                  </a:cubicBezTo>
                  <a:cubicBezTo>
                    <a:pt x="237" y="86"/>
                    <a:pt x="238" y="85"/>
                    <a:pt x="238" y="84"/>
                  </a:cubicBezTo>
                  <a:cubicBezTo>
                    <a:pt x="239" y="83"/>
                    <a:pt x="239" y="82"/>
                    <a:pt x="238" y="81"/>
                  </a:cubicBezTo>
                  <a:cubicBezTo>
                    <a:pt x="238" y="80"/>
                    <a:pt x="237" y="79"/>
                    <a:pt x="236" y="78"/>
                  </a:cubicBezTo>
                  <a:cubicBezTo>
                    <a:pt x="235" y="78"/>
                    <a:pt x="234" y="78"/>
                    <a:pt x="233" y="78"/>
                  </a:cubicBezTo>
                  <a:cubicBezTo>
                    <a:pt x="232" y="78"/>
                    <a:pt x="226" y="80"/>
                    <a:pt x="221" y="81"/>
                  </a:cubicBezTo>
                  <a:cubicBezTo>
                    <a:pt x="220" y="79"/>
                    <a:pt x="219" y="76"/>
                    <a:pt x="218" y="74"/>
                  </a:cubicBezTo>
                  <a:cubicBezTo>
                    <a:pt x="222" y="71"/>
                    <a:pt x="227" y="67"/>
                    <a:pt x="228" y="67"/>
                  </a:cubicBezTo>
                  <a:cubicBezTo>
                    <a:pt x="229" y="66"/>
                    <a:pt x="230" y="65"/>
                    <a:pt x="230" y="64"/>
                  </a:cubicBezTo>
                  <a:cubicBezTo>
                    <a:pt x="230" y="63"/>
                    <a:pt x="230" y="62"/>
                    <a:pt x="229" y="61"/>
                  </a:cubicBezTo>
                  <a:cubicBezTo>
                    <a:pt x="229" y="60"/>
                    <a:pt x="228" y="60"/>
                    <a:pt x="227" y="59"/>
                  </a:cubicBezTo>
                  <a:cubicBezTo>
                    <a:pt x="226" y="59"/>
                    <a:pt x="225" y="59"/>
                    <a:pt x="224" y="59"/>
                  </a:cubicBezTo>
                  <a:cubicBezTo>
                    <a:pt x="223" y="60"/>
                    <a:pt x="217" y="62"/>
                    <a:pt x="213" y="65"/>
                  </a:cubicBezTo>
                  <a:cubicBezTo>
                    <a:pt x="211" y="62"/>
                    <a:pt x="210" y="60"/>
                    <a:pt x="208" y="58"/>
                  </a:cubicBezTo>
                  <a:cubicBezTo>
                    <a:pt x="212" y="54"/>
                    <a:pt x="216" y="50"/>
                    <a:pt x="217" y="49"/>
                  </a:cubicBezTo>
                  <a:cubicBezTo>
                    <a:pt x="218" y="49"/>
                    <a:pt x="218" y="48"/>
                    <a:pt x="218" y="47"/>
                  </a:cubicBezTo>
                  <a:cubicBezTo>
                    <a:pt x="218" y="46"/>
                    <a:pt x="218" y="44"/>
                    <a:pt x="217" y="44"/>
                  </a:cubicBezTo>
                  <a:cubicBezTo>
                    <a:pt x="216" y="43"/>
                    <a:pt x="215" y="42"/>
                    <a:pt x="214" y="42"/>
                  </a:cubicBezTo>
                  <a:cubicBezTo>
                    <a:pt x="213" y="42"/>
                    <a:pt x="212" y="42"/>
                    <a:pt x="211" y="43"/>
                  </a:cubicBezTo>
                  <a:cubicBezTo>
                    <a:pt x="210" y="43"/>
                    <a:pt x="206" y="47"/>
                    <a:pt x="201" y="50"/>
                  </a:cubicBezTo>
                  <a:cubicBezTo>
                    <a:pt x="199" y="48"/>
                    <a:pt x="198" y="46"/>
                    <a:pt x="196" y="44"/>
                  </a:cubicBezTo>
                  <a:cubicBezTo>
                    <a:pt x="199" y="40"/>
                    <a:pt x="202" y="35"/>
                    <a:pt x="203" y="34"/>
                  </a:cubicBezTo>
                  <a:cubicBezTo>
                    <a:pt x="203" y="33"/>
                    <a:pt x="203" y="32"/>
                    <a:pt x="203" y="31"/>
                  </a:cubicBezTo>
                  <a:cubicBezTo>
                    <a:pt x="203" y="30"/>
                    <a:pt x="203" y="29"/>
                    <a:pt x="202" y="28"/>
                  </a:cubicBezTo>
                  <a:cubicBezTo>
                    <a:pt x="201" y="28"/>
                    <a:pt x="200" y="27"/>
                    <a:pt x="199" y="27"/>
                  </a:cubicBezTo>
                  <a:cubicBezTo>
                    <a:pt x="198" y="27"/>
                    <a:pt x="197" y="28"/>
                    <a:pt x="196" y="29"/>
                  </a:cubicBezTo>
                  <a:cubicBezTo>
                    <a:pt x="195" y="29"/>
                    <a:pt x="191" y="34"/>
                    <a:pt x="187" y="37"/>
                  </a:cubicBezTo>
                  <a:cubicBezTo>
                    <a:pt x="185" y="36"/>
                    <a:pt x="183" y="34"/>
                    <a:pt x="181" y="33"/>
                  </a:cubicBezTo>
                  <a:cubicBezTo>
                    <a:pt x="183" y="28"/>
                    <a:pt x="186" y="23"/>
                    <a:pt x="186" y="22"/>
                  </a:cubicBezTo>
                  <a:cubicBezTo>
                    <a:pt x="187" y="21"/>
                    <a:pt x="187" y="19"/>
                    <a:pt x="186" y="19"/>
                  </a:cubicBezTo>
                  <a:cubicBezTo>
                    <a:pt x="186" y="18"/>
                    <a:pt x="185" y="17"/>
                    <a:pt x="184" y="16"/>
                  </a:cubicBezTo>
                  <a:cubicBezTo>
                    <a:pt x="183" y="16"/>
                    <a:pt x="182" y="15"/>
                    <a:pt x="181" y="16"/>
                  </a:cubicBezTo>
                  <a:cubicBezTo>
                    <a:pt x="180" y="16"/>
                    <a:pt x="179" y="16"/>
                    <a:pt x="179" y="17"/>
                  </a:cubicBezTo>
                  <a:cubicBezTo>
                    <a:pt x="178" y="18"/>
                    <a:pt x="175" y="23"/>
                    <a:pt x="171" y="27"/>
                  </a:cubicBezTo>
                  <a:cubicBezTo>
                    <a:pt x="169" y="26"/>
                    <a:pt x="167" y="25"/>
                    <a:pt x="164" y="24"/>
                  </a:cubicBezTo>
                  <a:cubicBezTo>
                    <a:pt x="166" y="19"/>
                    <a:pt x="167" y="13"/>
                    <a:pt x="168" y="12"/>
                  </a:cubicBezTo>
                  <a:cubicBezTo>
                    <a:pt x="168" y="11"/>
                    <a:pt x="168" y="10"/>
                    <a:pt x="167" y="9"/>
                  </a:cubicBezTo>
                  <a:cubicBezTo>
                    <a:pt x="167" y="8"/>
                    <a:pt x="166" y="7"/>
                    <a:pt x="165" y="7"/>
                  </a:cubicBezTo>
                  <a:cubicBezTo>
                    <a:pt x="164" y="7"/>
                    <a:pt x="163" y="7"/>
                    <a:pt x="162" y="7"/>
                  </a:cubicBezTo>
                  <a:cubicBezTo>
                    <a:pt x="161" y="7"/>
                    <a:pt x="160" y="8"/>
                    <a:pt x="160" y="9"/>
                  </a:cubicBezTo>
                  <a:cubicBezTo>
                    <a:pt x="159" y="10"/>
                    <a:pt x="156" y="16"/>
                    <a:pt x="154" y="20"/>
                  </a:cubicBezTo>
                  <a:cubicBezTo>
                    <a:pt x="152" y="20"/>
                    <a:pt x="149" y="19"/>
                    <a:pt x="147" y="18"/>
                  </a:cubicBezTo>
                  <a:cubicBezTo>
                    <a:pt x="147" y="13"/>
                    <a:pt x="148" y="7"/>
                    <a:pt x="148" y="6"/>
                  </a:cubicBezTo>
                  <a:cubicBezTo>
                    <a:pt x="148" y="5"/>
                    <a:pt x="147" y="4"/>
                    <a:pt x="147" y="3"/>
                  </a:cubicBezTo>
                  <a:cubicBezTo>
                    <a:pt x="146" y="2"/>
                    <a:pt x="145" y="2"/>
                    <a:pt x="144" y="2"/>
                  </a:cubicBezTo>
                  <a:cubicBezTo>
                    <a:pt x="143" y="1"/>
                    <a:pt x="142" y="2"/>
                    <a:pt x="141" y="2"/>
                  </a:cubicBezTo>
                  <a:cubicBezTo>
                    <a:pt x="140" y="3"/>
                    <a:pt x="140" y="3"/>
                    <a:pt x="139" y="4"/>
                  </a:cubicBezTo>
                  <a:cubicBezTo>
                    <a:pt x="139" y="6"/>
                    <a:pt x="137" y="11"/>
                    <a:pt x="136" y="17"/>
                  </a:cubicBezTo>
                  <a:cubicBezTo>
                    <a:pt x="133" y="16"/>
                    <a:pt x="131" y="16"/>
                    <a:pt x="128" y="16"/>
                  </a:cubicBezTo>
                  <a:cubicBezTo>
                    <a:pt x="128" y="11"/>
                    <a:pt x="127" y="5"/>
                    <a:pt x="127" y="3"/>
                  </a:cubicBezTo>
                  <a:cubicBezTo>
                    <a:pt x="127" y="2"/>
                    <a:pt x="126" y="1"/>
                    <a:pt x="126" y="1"/>
                  </a:cubicBezTo>
                  <a:cubicBezTo>
                    <a:pt x="125" y="0"/>
                    <a:pt x="124" y="0"/>
                    <a:pt x="123" y="0"/>
                  </a:cubicBezTo>
                  <a:cubicBezTo>
                    <a:pt x="122" y="0"/>
                    <a:pt x="121" y="0"/>
                    <a:pt x="120" y="1"/>
                  </a:cubicBezTo>
                  <a:cubicBezTo>
                    <a:pt x="119" y="1"/>
                    <a:pt x="119" y="2"/>
                    <a:pt x="119" y="3"/>
                  </a:cubicBezTo>
                  <a:cubicBezTo>
                    <a:pt x="118" y="5"/>
                    <a:pt x="118" y="11"/>
                    <a:pt x="117" y="16"/>
                  </a:cubicBezTo>
                  <a:cubicBezTo>
                    <a:pt x="115" y="16"/>
                    <a:pt x="112" y="16"/>
                    <a:pt x="110" y="17"/>
                  </a:cubicBezTo>
                  <a:cubicBezTo>
                    <a:pt x="108" y="11"/>
                    <a:pt x="107" y="6"/>
                    <a:pt x="106" y="4"/>
                  </a:cubicBezTo>
                  <a:cubicBezTo>
                    <a:pt x="106" y="3"/>
                    <a:pt x="105" y="3"/>
                    <a:pt x="104" y="2"/>
                  </a:cubicBezTo>
                  <a:cubicBezTo>
                    <a:pt x="104" y="2"/>
                    <a:pt x="103" y="1"/>
                    <a:pt x="101" y="2"/>
                  </a:cubicBezTo>
                  <a:cubicBezTo>
                    <a:pt x="100" y="2"/>
                    <a:pt x="100" y="2"/>
                    <a:pt x="99" y="3"/>
                  </a:cubicBezTo>
                  <a:cubicBezTo>
                    <a:pt x="98" y="4"/>
                    <a:pt x="98" y="5"/>
                    <a:pt x="98" y="6"/>
                  </a:cubicBezTo>
                  <a:cubicBezTo>
                    <a:pt x="98" y="7"/>
                    <a:pt x="99" y="13"/>
                    <a:pt x="99" y="18"/>
                  </a:cubicBezTo>
                  <a:cubicBezTo>
                    <a:pt x="96" y="19"/>
                    <a:pt x="94" y="20"/>
                    <a:pt x="91" y="20"/>
                  </a:cubicBezTo>
                  <a:cubicBezTo>
                    <a:pt x="89" y="16"/>
                    <a:pt x="87" y="10"/>
                    <a:pt x="86" y="9"/>
                  </a:cubicBezTo>
                  <a:cubicBezTo>
                    <a:pt x="86" y="8"/>
                    <a:pt x="85" y="7"/>
                    <a:pt x="84" y="7"/>
                  </a:cubicBezTo>
                  <a:cubicBezTo>
                    <a:pt x="83" y="7"/>
                    <a:pt x="82" y="7"/>
                    <a:pt x="81" y="7"/>
                  </a:cubicBezTo>
                  <a:cubicBezTo>
                    <a:pt x="80" y="7"/>
                    <a:pt x="79" y="8"/>
                    <a:pt x="79" y="9"/>
                  </a:cubicBezTo>
                  <a:cubicBezTo>
                    <a:pt x="78" y="10"/>
                    <a:pt x="78" y="11"/>
                    <a:pt x="78" y="12"/>
                  </a:cubicBezTo>
                  <a:cubicBezTo>
                    <a:pt x="78" y="13"/>
                    <a:pt x="80" y="19"/>
                    <a:pt x="81" y="24"/>
                  </a:cubicBezTo>
                  <a:cubicBezTo>
                    <a:pt x="79" y="25"/>
                    <a:pt x="76" y="26"/>
                    <a:pt x="74" y="27"/>
                  </a:cubicBezTo>
                  <a:cubicBezTo>
                    <a:pt x="71" y="23"/>
                    <a:pt x="68" y="18"/>
                    <a:pt x="67" y="17"/>
                  </a:cubicBezTo>
                  <a:cubicBezTo>
                    <a:pt x="66" y="16"/>
                    <a:pt x="65" y="16"/>
                    <a:pt x="64" y="16"/>
                  </a:cubicBezTo>
                  <a:cubicBezTo>
                    <a:pt x="63" y="15"/>
                    <a:pt x="62" y="16"/>
                    <a:pt x="61" y="16"/>
                  </a:cubicBezTo>
                  <a:cubicBezTo>
                    <a:pt x="60" y="17"/>
                    <a:pt x="60" y="18"/>
                    <a:pt x="59" y="19"/>
                  </a:cubicBezTo>
                  <a:cubicBezTo>
                    <a:pt x="59" y="19"/>
                    <a:pt x="59" y="21"/>
                    <a:pt x="60" y="22"/>
                  </a:cubicBezTo>
                  <a:cubicBezTo>
                    <a:pt x="60" y="23"/>
                    <a:pt x="63" y="28"/>
                    <a:pt x="65" y="33"/>
                  </a:cubicBezTo>
                  <a:cubicBezTo>
                    <a:pt x="63" y="34"/>
                    <a:pt x="60" y="36"/>
                    <a:pt x="58" y="37"/>
                  </a:cubicBezTo>
                  <a:cubicBezTo>
                    <a:pt x="55" y="34"/>
                    <a:pt x="50" y="29"/>
                    <a:pt x="49" y="29"/>
                  </a:cubicBezTo>
                  <a:cubicBezTo>
                    <a:pt x="49" y="28"/>
                    <a:pt x="48" y="27"/>
                    <a:pt x="47" y="27"/>
                  </a:cubicBezTo>
                  <a:cubicBezTo>
                    <a:pt x="46" y="27"/>
                    <a:pt x="45" y="28"/>
                    <a:pt x="44" y="28"/>
                  </a:cubicBezTo>
                  <a:cubicBezTo>
                    <a:pt x="43" y="29"/>
                    <a:pt x="42" y="30"/>
                    <a:pt x="42" y="31"/>
                  </a:cubicBezTo>
                  <a:cubicBezTo>
                    <a:pt x="42" y="32"/>
                    <a:pt x="42" y="33"/>
                    <a:pt x="43" y="34"/>
                  </a:cubicBezTo>
                  <a:cubicBezTo>
                    <a:pt x="44" y="35"/>
                    <a:pt x="47" y="40"/>
                    <a:pt x="50" y="44"/>
                  </a:cubicBezTo>
                  <a:cubicBezTo>
                    <a:pt x="48" y="46"/>
                    <a:pt x="46" y="48"/>
                    <a:pt x="45" y="50"/>
                  </a:cubicBezTo>
                  <a:cubicBezTo>
                    <a:pt x="40" y="47"/>
                    <a:pt x="35" y="43"/>
                    <a:pt x="34" y="43"/>
                  </a:cubicBezTo>
                  <a:cubicBezTo>
                    <a:pt x="33" y="42"/>
                    <a:pt x="32" y="42"/>
                    <a:pt x="31" y="42"/>
                  </a:cubicBezTo>
                  <a:cubicBezTo>
                    <a:pt x="30" y="42"/>
                    <a:pt x="29" y="43"/>
                    <a:pt x="29" y="44"/>
                  </a:cubicBezTo>
                  <a:cubicBezTo>
                    <a:pt x="28" y="44"/>
                    <a:pt x="28" y="46"/>
                    <a:pt x="28" y="47"/>
                  </a:cubicBezTo>
                  <a:cubicBezTo>
                    <a:pt x="28" y="48"/>
                    <a:pt x="28" y="49"/>
                    <a:pt x="29" y="49"/>
                  </a:cubicBezTo>
                  <a:cubicBezTo>
                    <a:pt x="30" y="50"/>
                    <a:pt x="34" y="54"/>
                    <a:pt x="37" y="58"/>
                  </a:cubicBezTo>
                  <a:cubicBezTo>
                    <a:pt x="36" y="60"/>
                    <a:pt x="34" y="62"/>
                    <a:pt x="33" y="65"/>
                  </a:cubicBezTo>
                  <a:cubicBezTo>
                    <a:pt x="28" y="62"/>
                    <a:pt x="23" y="60"/>
                    <a:pt x="22" y="59"/>
                  </a:cubicBezTo>
                  <a:cubicBezTo>
                    <a:pt x="21" y="59"/>
                    <a:pt x="20" y="59"/>
                    <a:pt x="19" y="59"/>
                  </a:cubicBezTo>
                  <a:cubicBezTo>
                    <a:pt x="18" y="60"/>
                    <a:pt x="17" y="60"/>
                    <a:pt x="16" y="61"/>
                  </a:cubicBezTo>
                  <a:cubicBezTo>
                    <a:pt x="16" y="62"/>
                    <a:pt x="16" y="63"/>
                    <a:pt x="16" y="64"/>
                  </a:cubicBezTo>
                  <a:cubicBezTo>
                    <a:pt x="16" y="65"/>
                    <a:pt x="17" y="66"/>
                    <a:pt x="17" y="67"/>
                  </a:cubicBezTo>
                  <a:cubicBezTo>
                    <a:pt x="18" y="67"/>
                    <a:pt x="23" y="71"/>
                    <a:pt x="28" y="74"/>
                  </a:cubicBezTo>
                  <a:cubicBezTo>
                    <a:pt x="26" y="76"/>
                    <a:pt x="25" y="79"/>
                    <a:pt x="24" y="81"/>
                  </a:cubicBezTo>
                  <a:cubicBezTo>
                    <a:pt x="19" y="80"/>
                    <a:pt x="13" y="78"/>
                    <a:pt x="12" y="78"/>
                  </a:cubicBezTo>
                  <a:cubicBezTo>
                    <a:pt x="11" y="78"/>
                    <a:pt x="10" y="78"/>
                    <a:pt x="9" y="78"/>
                  </a:cubicBezTo>
                  <a:cubicBezTo>
                    <a:pt x="8" y="79"/>
                    <a:pt x="8" y="80"/>
                    <a:pt x="7" y="81"/>
                  </a:cubicBezTo>
                  <a:cubicBezTo>
                    <a:pt x="7" y="82"/>
                    <a:pt x="7" y="83"/>
                    <a:pt x="7" y="84"/>
                  </a:cubicBezTo>
                  <a:cubicBezTo>
                    <a:pt x="8" y="85"/>
                    <a:pt x="8" y="86"/>
                    <a:pt x="9" y="86"/>
                  </a:cubicBezTo>
                  <a:cubicBezTo>
                    <a:pt x="10" y="87"/>
                    <a:pt x="16" y="89"/>
                    <a:pt x="21" y="91"/>
                  </a:cubicBezTo>
                  <a:cubicBezTo>
                    <a:pt x="20" y="94"/>
                    <a:pt x="19" y="96"/>
                    <a:pt x="19" y="99"/>
                  </a:cubicBezTo>
                  <a:cubicBezTo>
                    <a:pt x="13" y="98"/>
                    <a:pt x="7" y="98"/>
                    <a:pt x="6" y="98"/>
                  </a:cubicBezTo>
                  <a:cubicBezTo>
                    <a:pt x="5" y="98"/>
                    <a:pt x="4" y="98"/>
                    <a:pt x="3" y="99"/>
                  </a:cubicBezTo>
                  <a:cubicBezTo>
                    <a:pt x="2" y="99"/>
                    <a:pt x="2" y="100"/>
                    <a:pt x="2" y="101"/>
                  </a:cubicBezTo>
                  <a:cubicBezTo>
                    <a:pt x="2" y="103"/>
                    <a:pt x="2" y="104"/>
                    <a:pt x="2" y="104"/>
                  </a:cubicBezTo>
                  <a:cubicBezTo>
                    <a:pt x="3" y="105"/>
                    <a:pt x="4" y="106"/>
                    <a:pt x="5" y="106"/>
                  </a:cubicBezTo>
                  <a:cubicBezTo>
                    <a:pt x="6" y="107"/>
                    <a:pt x="12" y="108"/>
                    <a:pt x="17" y="110"/>
                  </a:cubicBezTo>
                  <a:cubicBezTo>
                    <a:pt x="16" y="112"/>
                    <a:pt x="16" y="115"/>
                    <a:pt x="16" y="117"/>
                  </a:cubicBezTo>
                  <a:cubicBezTo>
                    <a:pt x="11" y="118"/>
                    <a:pt x="5" y="118"/>
                    <a:pt x="4" y="119"/>
                  </a:cubicBezTo>
                  <a:cubicBezTo>
                    <a:pt x="2" y="119"/>
                    <a:pt x="2" y="119"/>
                    <a:pt x="1" y="120"/>
                  </a:cubicBezTo>
                  <a:cubicBezTo>
                    <a:pt x="0" y="121"/>
                    <a:pt x="0" y="122"/>
                    <a:pt x="0" y="123"/>
                  </a:cubicBezTo>
                  <a:cubicBezTo>
                    <a:pt x="0" y="124"/>
                    <a:pt x="0" y="125"/>
                    <a:pt x="1" y="126"/>
                  </a:cubicBezTo>
                  <a:cubicBezTo>
                    <a:pt x="2" y="126"/>
                    <a:pt x="2" y="127"/>
                    <a:pt x="4" y="127"/>
                  </a:cubicBezTo>
                  <a:cubicBezTo>
                    <a:pt x="5" y="127"/>
                    <a:pt x="11" y="128"/>
                    <a:pt x="16" y="128"/>
                  </a:cubicBezTo>
                  <a:cubicBezTo>
                    <a:pt x="16" y="131"/>
                    <a:pt x="16" y="134"/>
                    <a:pt x="17" y="136"/>
                  </a:cubicBezTo>
                  <a:cubicBezTo>
                    <a:pt x="12" y="138"/>
                    <a:pt x="6" y="139"/>
                    <a:pt x="5" y="139"/>
                  </a:cubicBezTo>
                  <a:cubicBezTo>
                    <a:pt x="4" y="140"/>
                    <a:pt x="3" y="140"/>
                    <a:pt x="2" y="141"/>
                  </a:cubicBezTo>
                  <a:cubicBezTo>
                    <a:pt x="2" y="142"/>
                    <a:pt x="2" y="143"/>
                    <a:pt x="2" y="144"/>
                  </a:cubicBezTo>
                  <a:cubicBezTo>
                    <a:pt x="2" y="145"/>
                    <a:pt x="2" y="146"/>
                    <a:pt x="3" y="147"/>
                  </a:cubicBezTo>
                  <a:cubicBezTo>
                    <a:pt x="4" y="147"/>
                    <a:pt x="5" y="148"/>
                    <a:pt x="6" y="148"/>
                  </a:cubicBezTo>
                  <a:cubicBezTo>
                    <a:pt x="7" y="148"/>
                    <a:pt x="13" y="147"/>
                    <a:pt x="19" y="147"/>
                  </a:cubicBezTo>
                  <a:cubicBezTo>
                    <a:pt x="19" y="149"/>
                    <a:pt x="20" y="152"/>
                    <a:pt x="21" y="154"/>
                  </a:cubicBezTo>
                  <a:cubicBezTo>
                    <a:pt x="16" y="157"/>
                    <a:pt x="10" y="159"/>
                    <a:pt x="9" y="160"/>
                  </a:cubicBezTo>
                  <a:cubicBezTo>
                    <a:pt x="8" y="160"/>
                    <a:pt x="8" y="161"/>
                    <a:pt x="7" y="162"/>
                  </a:cubicBezTo>
                  <a:cubicBezTo>
                    <a:pt x="7" y="163"/>
                    <a:pt x="7" y="164"/>
                    <a:pt x="7" y="165"/>
                  </a:cubicBezTo>
                  <a:cubicBezTo>
                    <a:pt x="8" y="166"/>
                    <a:pt x="8" y="167"/>
                    <a:pt x="9" y="167"/>
                  </a:cubicBezTo>
                  <a:cubicBezTo>
                    <a:pt x="10" y="168"/>
                    <a:pt x="11" y="168"/>
                    <a:pt x="12" y="168"/>
                  </a:cubicBezTo>
                  <a:cubicBezTo>
                    <a:pt x="13" y="167"/>
                    <a:pt x="19" y="166"/>
                    <a:pt x="24" y="165"/>
                  </a:cubicBezTo>
                  <a:cubicBezTo>
                    <a:pt x="25" y="167"/>
                    <a:pt x="26" y="169"/>
                    <a:pt x="28" y="172"/>
                  </a:cubicBezTo>
                  <a:cubicBezTo>
                    <a:pt x="23" y="175"/>
                    <a:pt x="18" y="178"/>
                    <a:pt x="17" y="179"/>
                  </a:cubicBezTo>
                  <a:cubicBezTo>
                    <a:pt x="17" y="180"/>
                    <a:pt x="16" y="180"/>
                    <a:pt x="16" y="181"/>
                  </a:cubicBezTo>
                  <a:cubicBezTo>
                    <a:pt x="16" y="182"/>
                    <a:pt x="16" y="184"/>
                    <a:pt x="16" y="184"/>
                  </a:cubicBezTo>
                  <a:cubicBezTo>
                    <a:pt x="17" y="185"/>
                    <a:pt x="18" y="186"/>
                    <a:pt x="19" y="186"/>
                  </a:cubicBezTo>
                  <a:cubicBezTo>
                    <a:pt x="20" y="187"/>
                    <a:pt x="21" y="187"/>
                    <a:pt x="22" y="186"/>
                  </a:cubicBezTo>
                  <a:cubicBezTo>
                    <a:pt x="23" y="186"/>
                    <a:pt x="28" y="183"/>
                    <a:pt x="33" y="181"/>
                  </a:cubicBezTo>
                  <a:cubicBezTo>
                    <a:pt x="34" y="183"/>
                    <a:pt x="36" y="185"/>
                    <a:pt x="37" y="187"/>
                  </a:cubicBezTo>
                  <a:cubicBezTo>
                    <a:pt x="34" y="191"/>
                    <a:pt x="30" y="196"/>
                    <a:pt x="29" y="196"/>
                  </a:cubicBezTo>
                  <a:cubicBezTo>
                    <a:pt x="28" y="197"/>
                    <a:pt x="28" y="198"/>
                    <a:pt x="28" y="199"/>
                  </a:cubicBezTo>
                  <a:cubicBezTo>
                    <a:pt x="28" y="200"/>
                    <a:pt x="28" y="201"/>
                    <a:pt x="29" y="202"/>
                  </a:cubicBezTo>
                  <a:cubicBezTo>
                    <a:pt x="29" y="203"/>
                    <a:pt x="30" y="203"/>
                    <a:pt x="31" y="204"/>
                  </a:cubicBezTo>
                  <a:cubicBezTo>
                    <a:pt x="32" y="204"/>
                    <a:pt x="33" y="204"/>
                    <a:pt x="34" y="203"/>
                  </a:cubicBezTo>
                  <a:cubicBezTo>
                    <a:pt x="35" y="202"/>
                    <a:pt x="40" y="199"/>
                    <a:pt x="45" y="196"/>
                  </a:cubicBezTo>
                  <a:cubicBezTo>
                    <a:pt x="46" y="198"/>
                    <a:pt x="48" y="200"/>
                    <a:pt x="50" y="201"/>
                  </a:cubicBezTo>
                  <a:cubicBezTo>
                    <a:pt x="47" y="206"/>
                    <a:pt x="44" y="211"/>
                    <a:pt x="43" y="212"/>
                  </a:cubicBezTo>
                  <a:cubicBezTo>
                    <a:pt x="42" y="213"/>
                    <a:pt x="42" y="214"/>
                    <a:pt x="42" y="215"/>
                  </a:cubicBezTo>
                  <a:cubicBezTo>
                    <a:pt x="42" y="216"/>
                    <a:pt x="43" y="217"/>
                    <a:pt x="44" y="217"/>
                  </a:cubicBezTo>
                  <a:cubicBezTo>
                    <a:pt x="45" y="218"/>
                    <a:pt x="46" y="218"/>
                    <a:pt x="47" y="218"/>
                  </a:cubicBezTo>
                  <a:cubicBezTo>
                    <a:pt x="48" y="218"/>
                    <a:pt x="49" y="218"/>
                    <a:pt x="49" y="217"/>
                  </a:cubicBezTo>
                  <a:cubicBezTo>
                    <a:pt x="50" y="216"/>
                    <a:pt x="55" y="212"/>
                    <a:pt x="58" y="208"/>
                  </a:cubicBezTo>
                  <a:cubicBezTo>
                    <a:pt x="60" y="210"/>
                    <a:pt x="63" y="211"/>
                    <a:pt x="65" y="213"/>
                  </a:cubicBezTo>
                  <a:cubicBezTo>
                    <a:pt x="63" y="218"/>
                    <a:pt x="60" y="223"/>
                    <a:pt x="60" y="224"/>
                  </a:cubicBezTo>
                  <a:cubicBezTo>
                    <a:pt x="59" y="225"/>
                    <a:pt x="59" y="226"/>
                    <a:pt x="59" y="227"/>
                  </a:cubicBezTo>
                  <a:cubicBezTo>
                    <a:pt x="60" y="228"/>
                    <a:pt x="60" y="229"/>
                    <a:pt x="61" y="229"/>
                  </a:cubicBezTo>
                  <a:cubicBezTo>
                    <a:pt x="62" y="230"/>
                    <a:pt x="63" y="230"/>
                    <a:pt x="64" y="230"/>
                  </a:cubicBezTo>
                  <a:cubicBezTo>
                    <a:pt x="65" y="230"/>
                    <a:pt x="66" y="229"/>
                    <a:pt x="67" y="228"/>
                  </a:cubicBezTo>
                  <a:cubicBezTo>
                    <a:pt x="68" y="227"/>
                    <a:pt x="71" y="223"/>
                    <a:pt x="74" y="218"/>
                  </a:cubicBezTo>
                  <a:cubicBezTo>
                    <a:pt x="76" y="219"/>
                    <a:pt x="79" y="221"/>
                    <a:pt x="81" y="222"/>
                  </a:cubicBezTo>
                  <a:cubicBezTo>
                    <a:pt x="80" y="227"/>
                    <a:pt x="78" y="233"/>
                    <a:pt x="78" y="234"/>
                  </a:cubicBezTo>
                  <a:cubicBezTo>
                    <a:pt x="78" y="235"/>
                    <a:pt x="78" y="236"/>
                    <a:pt x="79" y="237"/>
                  </a:cubicBezTo>
                  <a:cubicBezTo>
                    <a:pt x="79" y="237"/>
                    <a:pt x="80" y="238"/>
                    <a:pt x="81" y="239"/>
                  </a:cubicBezTo>
                  <a:cubicBezTo>
                    <a:pt x="82" y="239"/>
                    <a:pt x="83" y="239"/>
                    <a:pt x="84" y="239"/>
                  </a:cubicBezTo>
                  <a:cubicBezTo>
                    <a:pt x="85" y="238"/>
                    <a:pt x="86" y="238"/>
                    <a:pt x="86" y="237"/>
                  </a:cubicBezTo>
                  <a:cubicBezTo>
                    <a:pt x="87" y="236"/>
                    <a:pt x="89" y="230"/>
                    <a:pt x="91" y="225"/>
                  </a:cubicBezTo>
                  <a:cubicBezTo>
                    <a:pt x="94" y="226"/>
                    <a:pt x="96" y="227"/>
                    <a:pt x="99" y="227"/>
                  </a:cubicBezTo>
                  <a:cubicBezTo>
                    <a:pt x="99" y="233"/>
                    <a:pt x="98" y="239"/>
                    <a:pt x="98" y="240"/>
                  </a:cubicBezTo>
                  <a:cubicBezTo>
                    <a:pt x="98" y="241"/>
                    <a:pt x="98" y="242"/>
                    <a:pt x="99" y="243"/>
                  </a:cubicBezTo>
                  <a:cubicBezTo>
                    <a:pt x="100" y="243"/>
                    <a:pt x="100" y="244"/>
                    <a:pt x="101" y="244"/>
                  </a:cubicBezTo>
                  <a:cubicBezTo>
                    <a:pt x="103" y="244"/>
                    <a:pt x="104" y="244"/>
                    <a:pt x="104" y="244"/>
                  </a:cubicBezTo>
                  <a:cubicBezTo>
                    <a:pt x="105" y="243"/>
                    <a:pt x="106" y="242"/>
                    <a:pt x="106" y="241"/>
                  </a:cubicBezTo>
                  <a:cubicBezTo>
                    <a:pt x="107" y="240"/>
                    <a:pt x="108" y="234"/>
                    <a:pt x="110" y="229"/>
                  </a:cubicBezTo>
                  <a:cubicBezTo>
                    <a:pt x="112" y="229"/>
                    <a:pt x="115" y="230"/>
                    <a:pt x="117" y="230"/>
                  </a:cubicBezTo>
                  <a:cubicBezTo>
                    <a:pt x="118" y="235"/>
                    <a:pt x="118" y="241"/>
                    <a:pt x="119" y="242"/>
                  </a:cubicBezTo>
                  <a:cubicBezTo>
                    <a:pt x="119" y="243"/>
                    <a:pt x="119" y="244"/>
                    <a:pt x="120" y="245"/>
                  </a:cubicBezTo>
                  <a:cubicBezTo>
                    <a:pt x="121" y="246"/>
                    <a:pt x="122" y="246"/>
                    <a:pt x="123" y="246"/>
                  </a:cubicBezTo>
                  <a:cubicBezTo>
                    <a:pt x="124" y="246"/>
                    <a:pt x="125" y="246"/>
                    <a:pt x="126" y="245"/>
                  </a:cubicBezTo>
                  <a:cubicBezTo>
                    <a:pt x="126" y="244"/>
                    <a:pt x="127" y="243"/>
                    <a:pt x="127" y="242"/>
                  </a:cubicBezTo>
                  <a:cubicBezTo>
                    <a:pt x="127" y="241"/>
                    <a:pt x="128" y="235"/>
                    <a:pt x="128" y="230"/>
                  </a:cubicBezTo>
                  <a:cubicBezTo>
                    <a:pt x="131" y="230"/>
                    <a:pt x="133" y="229"/>
                    <a:pt x="136" y="229"/>
                  </a:cubicBezTo>
                  <a:cubicBezTo>
                    <a:pt x="137" y="234"/>
                    <a:pt x="139" y="240"/>
                    <a:pt x="139" y="241"/>
                  </a:cubicBezTo>
                  <a:cubicBezTo>
                    <a:pt x="140" y="242"/>
                    <a:pt x="140" y="243"/>
                    <a:pt x="141" y="244"/>
                  </a:cubicBezTo>
                  <a:cubicBezTo>
                    <a:pt x="142" y="244"/>
                    <a:pt x="143" y="244"/>
                    <a:pt x="144" y="244"/>
                  </a:cubicBezTo>
                  <a:cubicBezTo>
                    <a:pt x="145" y="244"/>
                    <a:pt x="146" y="243"/>
                    <a:pt x="147" y="243"/>
                  </a:cubicBezTo>
                  <a:cubicBezTo>
                    <a:pt x="147" y="242"/>
                    <a:pt x="148" y="241"/>
                    <a:pt x="148" y="240"/>
                  </a:cubicBezTo>
                  <a:cubicBezTo>
                    <a:pt x="148" y="239"/>
                    <a:pt x="147" y="233"/>
                    <a:pt x="147" y="227"/>
                  </a:cubicBezTo>
                  <a:cubicBezTo>
                    <a:pt x="149" y="227"/>
                    <a:pt x="152" y="226"/>
                    <a:pt x="154" y="225"/>
                  </a:cubicBezTo>
                  <a:cubicBezTo>
                    <a:pt x="156" y="230"/>
                    <a:pt x="159" y="236"/>
                    <a:pt x="160" y="237"/>
                  </a:cubicBezTo>
                  <a:cubicBezTo>
                    <a:pt x="160" y="238"/>
                    <a:pt x="161" y="238"/>
                    <a:pt x="162" y="239"/>
                  </a:cubicBezTo>
                  <a:cubicBezTo>
                    <a:pt x="163" y="239"/>
                    <a:pt x="164" y="239"/>
                    <a:pt x="165" y="239"/>
                  </a:cubicBezTo>
                  <a:cubicBezTo>
                    <a:pt x="166" y="238"/>
                    <a:pt x="167" y="237"/>
                    <a:pt x="167" y="237"/>
                  </a:cubicBezTo>
                  <a:cubicBezTo>
                    <a:pt x="168" y="236"/>
                    <a:pt x="168" y="235"/>
                    <a:pt x="168" y="234"/>
                  </a:cubicBezTo>
                  <a:cubicBezTo>
                    <a:pt x="167" y="233"/>
                    <a:pt x="166" y="227"/>
                    <a:pt x="164" y="222"/>
                  </a:cubicBezTo>
                  <a:cubicBezTo>
                    <a:pt x="167" y="221"/>
                    <a:pt x="169" y="219"/>
                    <a:pt x="171" y="218"/>
                  </a:cubicBezTo>
                  <a:cubicBezTo>
                    <a:pt x="175" y="223"/>
                    <a:pt x="178" y="227"/>
                    <a:pt x="179" y="228"/>
                  </a:cubicBezTo>
                  <a:cubicBezTo>
                    <a:pt x="179" y="229"/>
                    <a:pt x="180" y="230"/>
                    <a:pt x="181" y="230"/>
                  </a:cubicBezTo>
                  <a:cubicBezTo>
                    <a:pt x="182" y="230"/>
                    <a:pt x="183" y="230"/>
                    <a:pt x="184" y="229"/>
                  </a:cubicBezTo>
                  <a:cubicBezTo>
                    <a:pt x="185" y="229"/>
                    <a:pt x="186" y="228"/>
                    <a:pt x="186" y="227"/>
                  </a:cubicBezTo>
                  <a:cubicBezTo>
                    <a:pt x="187" y="226"/>
                    <a:pt x="187" y="225"/>
                    <a:pt x="186" y="224"/>
                  </a:cubicBezTo>
                  <a:cubicBezTo>
                    <a:pt x="186" y="223"/>
                    <a:pt x="183" y="218"/>
                    <a:pt x="181" y="213"/>
                  </a:cubicBezTo>
                  <a:cubicBezTo>
                    <a:pt x="183" y="211"/>
                    <a:pt x="185" y="210"/>
                    <a:pt x="187" y="208"/>
                  </a:cubicBezTo>
                  <a:cubicBezTo>
                    <a:pt x="191" y="212"/>
                    <a:pt x="195" y="216"/>
                    <a:pt x="196" y="217"/>
                  </a:cubicBezTo>
                  <a:cubicBezTo>
                    <a:pt x="197" y="218"/>
                    <a:pt x="198" y="218"/>
                    <a:pt x="199" y="218"/>
                  </a:cubicBezTo>
                  <a:cubicBezTo>
                    <a:pt x="200" y="218"/>
                    <a:pt x="201" y="218"/>
                    <a:pt x="202" y="217"/>
                  </a:cubicBezTo>
                  <a:cubicBezTo>
                    <a:pt x="203" y="217"/>
                    <a:pt x="203" y="216"/>
                    <a:pt x="203" y="215"/>
                  </a:cubicBezTo>
                  <a:cubicBezTo>
                    <a:pt x="203" y="214"/>
                    <a:pt x="203" y="213"/>
                    <a:pt x="203" y="212"/>
                  </a:cubicBezTo>
                  <a:cubicBezTo>
                    <a:pt x="202" y="211"/>
                    <a:pt x="199" y="206"/>
                    <a:pt x="196" y="201"/>
                  </a:cubicBezTo>
                  <a:cubicBezTo>
                    <a:pt x="198" y="200"/>
                    <a:pt x="199" y="198"/>
                    <a:pt x="201" y="196"/>
                  </a:cubicBezTo>
                  <a:cubicBezTo>
                    <a:pt x="206" y="199"/>
                    <a:pt x="210" y="202"/>
                    <a:pt x="211" y="203"/>
                  </a:cubicBezTo>
                  <a:cubicBezTo>
                    <a:pt x="212" y="204"/>
                    <a:pt x="213" y="204"/>
                    <a:pt x="214" y="204"/>
                  </a:cubicBezTo>
                  <a:cubicBezTo>
                    <a:pt x="215" y="203"/>
                    <a:pt x="216" y="203"/>
                    <a:pt x="217" y="202"/>
                  </a:cubicBezTo>
                  <a:cubicBezTo>
                    <a:pt x="218" y="201"/>
                    <a:pt x="218" y="200"/>
                    <a:pt x="218" y="199"/>
                  </a:cubicBezTo>
                  <a:cubicBezTo>
                    <a:pt x="218" y="198"/>
                    <a:pt x="218" y="197"/>
                    <a:pt x="217" y="196"/>
                  </a:cubicBezTo>
                  <a:cubicBezTo>
                    <a:pt x="216" y="196"/>
                    <a:pt x="212" y="191"/>
                    <a:pt x="208" y="187"/>
                  </a:cubicBezTo>
                  <a:cubicBezTo>
                    <a:pt x="210" y="185"/>
                    <a:pt x="211" y="183"/>
                    <a:pt x="213" y="181"/>
                  </a:cubicBezTo>
                  <a:cubicBezTo>
                    <a:pt x="217" y="183"/>
                    <a:pt x="223" y="186"/>
                    <a:pt x="224" y="186"/>
                  </a:cubicBezTo>
                  <a:cubicBezTo>
                    <a:pt x="225" y="187"/>
                    <a:pt x="226" y="187"/>
                    <a:pt x="227" y="186"/>
                  </a:cubicBezTo>
                  <a:cubicBezTo>
                    <a:pt x="228" y="186"/>
                    <a:pt x="229" y="185"/>
                    <a:pt x="229" y="184"/>
                  </a:cubicBezTo>
                  <a:cubicBezTo>
                    <a:pt x="230" y="184"/>
                    <a:pt x="230" y="182"/>
                    <a:pt x="230" y="181"/>
                  </a:cubicBezTo>
                  <a:cubicBezTo>
                    <a:pt x="230" y="180"/>
                    <a:pt x="229" y="180"/>
                    <a:pt x="228" y="179"/>
                  </a:cubicBezTo>
                  <a:cubicBezTo>
                    <a:pt x="227" y="178"/>
                    <a:pt x="222" y="175"/>
                    <a:pt x="218" y="172"/>
                  </a:cubicBezTo>
                  <a:cubicBezTo>
                    <a:pt x="219" y="169"/>
                    <a:pt x="220" y="167"/>
                    <a:pt x="221" y="165"/>
                  </a:cubicBezTo>
                  <a:cubicBezTo>
                    <a:pt x="226" y="166"/>
                    <a:pt x="232" y="167"/>
                    <a:pt x="233" y="168"/>
                  </a:cubicBezTo>
                  <a:cubicBezTo>
                    <a:pt x="234" y="168"/>
                    <a:pt x="235" y="168"/>
                    <a:pt x="236" y="167"/>
                  </a:cubicBezTo>
                  <a:cubicBezTo>
                    <a:pt x="237" y="167"/>
                    <a:pt x="238" y="166"/>
                    <a:pt x="238" y="165"/>
                  </a:cubicBezTo>
                  <a:cubicBezTo>
                    <a:pt x="239" y="164"/>
                    <a:pt x="239" y="163"/>
                    <a:pt x="238" y="162"/>
                  </a:cubicBezTo>
                  <a:cubicBezTo>
                    <a:pt x="238" y="161"/>
                    <a:pt x="237" y="160"/>
                    <a:pt x="236" y="160"/>
                  </a:cubicBezTo>
                  <a:cubicBezTo>
                    <a:pt x="235" y="159"/>
                    <a:pt x="230" y="157"/>
                    <a:pt x="225" y="154"/>
                  </a:cubicBezTo>
                  <a:cubicBezTo>
                    <a:pt x="226" y="152"/>
                    <a:pt x="226" y="149"/>
                    <a:pt x="227" y="147"/>
                  </a:cubicBezTo>
                  <a:cubicBezTo>
                    <a:pt x="232" y="147"/>
                    <a:pt x="238" y="148"/>
                    <a:pt x="239" y="148"/>
                  </a:cubicBezTo>
                  <a:cubicBezTo>
                    <a:pt x="241" y="148"/>
                    <a:pt x="242" y="147"/>
                    <a:pt x="242" y="147"/>
                  </a:cubicBezTo>
                  <a:cubicBezTo>
                    <a:pt x="243" y="146"/>
                    <a:pt x="244" y="145"/>
                    <a:pt x="244" y="144"/>
                  </a:cubicBezTo>
                  <a:cubicBezTo>
                    <a:pt x="244" y="143"/>
                    <a:pt x="244" y="142"/>
                    <a:pt x="243" y="141"/>
                  </a:cubicBezTo>
                  <a:cubicBezTo>
                    <a:pt x="243" y="140"/>
                    <a:pt x="242" y="140"/>
                    <a:pt x="241" y="139"/>
                  </a:cubicBezTo>
                  <a:cubicBezTo>
                    <a:pt x="240" y="139"/>
                    <a:pt x="234" y="138"/>
                    <a:pt x="229" y="136"/>
                  </a:cubicBezTo>
                  <a:cubicBezTo>
                    <a:pt x="229" y="134"/>
                    <a:pt x="229" y="131"/>
                    <a:pt x="230" y="128"/>
                  </a:cubicBezTo>
                  <a:cubicBezTo>
                    <a:pt x="235" y="128"/>
                    <a:pt x="241" y="127"/>
                    <a:pt x="242" y="127"/>
                  </a:cubicBezTo>
                  <a:close/>
                  <a:moveTo>
                    <a:pt x="123" y="209"/>
                  </a:moveTo>
                  <a:cubicBezTo>
                    <a:pt x="75" y="209"/>
                    <a:pt x="36" y="171"/>
                    <a:pt x="36" y="123"/>
                  </a:cubicBezTo>
                  <a:cubicBezTo>
                    <a:pt x="36" y="75"/>
                    <a:pt x="75" y="36"/>
                    <a:pt x="123" y="36"/>
                  </a:cubicBezTo>
                  <a:cubicBezTo>
                    <a:pt x="171" y="36"/>
                    <a:pt x="209" y="75"/>
                    <a:pt x="209" y="123"/>
                  </a:cubicBezTo>
                  <a:cubicBezTo>
                    <a:pt x="209" y="171"/>
                    <a:pt x="171" y="209"/>
                    <a:pt x="123" y="2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3" name="Freeform 14"/>
            <p:cNvSpPr>
              <a:spLocks/>
            </p:cNvSpPr>
            <p:nvPr/>
          </p:nvSpPr>
          <p:spPr bwMode="auto">
            <a:xfrm>
              <a:off x="31221" y="1242485"/>
              <a:ext cx="647700" cy="641351"/>
            </a:xfrm>
            <a:custGeom>
              <a:avLst/>
              <a:gdLst>
                <a:gd name="T0" fmla="*/ 101 w 137"/>
                <a:gd name="T1" fmla="*/ 127 h 136"/>
                <a:gd name="T2" fmla="*/ 107 w 137"/>
                <a:gd name="T3" fmla="*/ 122 h 136"/>
                <a:gd name="T4" fmla="*/ 110 w 137"/>
                <a:gd name="T5" fmla="*/ 119 h 136"/>
                <a:gd name="T6" fmla="*/ 117 w 137"/>
                <a:gd name="T7" fmla="*/ 115 h 136"/>
                <a:gd name="T8" fmla="*/ 114 w 137"/>
                <a:gd name="T9" fmla="*/ 106 h 136"/>
                <a:gd name="T10" fmla="*/ 126 w 137"/>
                <a:gd name="T11" fmla="*/ 105 h 136"/>
                <a:gd name="T12" fmla="*/ 122 w 137"/>
                <a:gd name="T13" fmla="*/ 93 h 136"/>
                <a:gd name="T14" fmla="*/ 131 w 137"/>
                <a:gd name="T15" fmla="*/ 92 h 136"/>
                <a:gd name="T16" fmla="*/ 132 w 137"/>
                <a:gd name="T17" fmla="*/ 85 h 136"/>
                <a:gd name="T18" fmla="*/ 133 w 137"/>
                <a:gd name="T19" fmla="*/ 80 h 136"/>
                <a:gd name="T20" fmla="*/ 136 w 137"/>
                <a:gd name="T21" fmla="*/ 72 h 136"/>
                <a:gd name="T22" fmla="*/ 128 w 137"/>
                <a:gd name="T23" fmla="*/ 68 h 136"/>
                <a:gd name="T24" fmla="*/ 136 w 137"/>
                <a:gd name="T25" fmla="*/ 59 h 136"/>
                <a:gd name="T26" fmla="*/ 126 w 137"/>
                <a:gd name="T27" fmla="*/ 53 h 136"/>
                <a:gd name="T28" fmla="*/ 132 w 137"/>
                <a:gd name="T29" fmla="*/ 46 h 136"/>
                <a:gd name="T30" fmla="*/ 128 w 137"/>
                <a:gd name="T31" fmla="*/ 39 h 136"/>
                <a:gd name="T32" fmla="*/ 126 w 137"/>
                <a:gd name="T33" fmla="*/ 35 h 136"/>
                <a:gd name="T34" fmla="*/ 123 w 137"/>
                <a:gd name="T35" fmla="*/ 28 h 136"/>
                <a:gd name="T36" fmla="*/ 113 w 137"/>
                <a:gd name="T37" fmla="*/ 29 h 136"/>
                <a:gd name="T38" fmla="*/ 114 w 137"/>
                <a:gd name="T39" fmla="*/ 18 h 136"/>
                <a:gd name="T40" fmla="*/ 103 w 137"/>
                <a:gd name="T41" fmla="*/ 20 h 136"/>
                <a:gd name="T42" fmla="*/ 103 w 137"/>
                <a:gd name="T43" fmla="*/ 10 h 136"/>
                <a:gd name="T44" fmla="*/ 96 w 137"/>
                <a:gd name="T45" fmla="*/ 8 h 136"/>
                <a:gd name="T46" fmla="*/ 92 w 137"/>
                <a:gd name="T47" fmla="*/ 6 h 136"/>
                <a:gd name="T48" fmla="*/ 85 w 137"/>
                <a:gd name="T49" fmla="*/ 2 h 136"/>
                <a:gd name="T50" fmla="*/ 78 w 137"/>
                <a:gd name="T51" fmla="*/ 9 h 136"/>
                <a:gd name="T52" fmla="*/ 71 w 137"/>
                <a:gd name="T53" fmla="*/ 0 h 136"/>
                <a:gd name="T54" fmla="*/ 64 w 137"/>
                <a:gd name="T55" fmla="*/ 9 h 136"/>
                <a:gd name="T56" fmla="*/ 58 w 137"/>
                <a:gd name="T57" fmla="*/ 1 h 136"/>
                <a:gd name="T58" fmla="*/ 51 w 137"/>
                <a:gd name="T59" fmla="*/ 4 h 136"/>
                <a:gd name="T60" fmla="*/ 46 w 137"/>
                <a:gd name="T61" fmla="*/ 5 h 136"/>
                <a:gd name="T62" fmla="*/ 38 w 137"/>
                <a:gd name="T63" fmla="*/ 7 h 136"/>
                <a:gd name="T64" fmla="*/ 38 w 137"/>
                <a:gd name="T65" fmla="*/ 17 h 136"/>
                <a:gd name="T66" fmla="*/ 27 w 137"/>
                <a:gd name="T67" fmla="*/ 14 h 136"/>
                <a:gd name="T68" fmla="*/ 27 w 137"/>
                <a:gd name="T69" fmla="*/ 26 h 136"/>
                <a:gd name="T70" fmla="*/ 17 w 137"/>
                <a:gd name="T71" fmla="*/ 23 h 136"/>
                <a:gd name="T72" fmla="*/ 14 w 137"/>
                <a:gd name="T73" fmla="*/ 30 h 136"/>
                <a:gd name="T74" fmla="*/ 11 w 137"/>
                <a:gd name="T75" fmla="*/ 34 h 136"/>
                <a:gd name="T76" fmla="*/ 6 w 137"/>
                <a:gd name="T77" fmla="*/ 41 h 136"/>
                <a:gd name="T78" fmla="*/ 12 w 137"/>
                <a:gd name="T79" fmla="*/ 48 h 136"/>
                <a:gd name="T80" fmla="*/ 2 w 137"/>
                <a:gd name="T81" fmla="*/ 53 h 136"/>
                <a:gd name="T82" fmla="*/ 9 w 137"/>
                <a:gd name="T83" fmla="*/ 62 h 136"/>
                <a:gd name="T84" fmla="*/ 1 w 137"/>
                <a:gd name="T85" fmla="*/ 67 h 136"/>
                <a:gd name="T86" fmla="*/ 2 w 137"/>
                <a:gd name="T87" fmla="*/ 74 h 136"/>
                <a:gd name="T88" fmla="*/ 3 w 137"/>
                <a:gd name="T89" fmla="*/ 79 h 136"/>
                <a:gd name="T90" fmla="*/ 3 w 137"/>
                <a:gd name="T91" fmla="*/ 87 h 136"/>
                <a:gd name="T92" fmla="*/ 13 w 137"/>
                <a:gd name="T93" fmla="*/ 89 h 136"/>
                <a:gd name="T94" fmla="*/ 8 w 137"/>
                <a:gd name="T95" fmla="*/ 100 h 136"/>
                <a:gd name="T96" fmla="*/ 20 w 137"/>
                <a:gd name="T97" fmla="*/ 102 h 136"/>
                <a:gd name="T98" fmla="*/ 16 w 137"/>
                <a:gd name="T99" fmla="*/ 111 h 136"/>
                <a:gd name="T100" fmla="*/ 22 w 137"/>
                <a:gd name="T101" fmla="*/ 115 h 136"/>
                <a:gd name="T102" fmla="*/ 25 w 137"/>
                <a:gd name="T103" fmla="*/ 119 h 136"/>
                <a:gd name="T104" fmla="*/ 31 w 137"/>
                <a:gd name="T105" fmla="*/ 124 h 136"/>
                <a:gd name="T106" fmla="*/ 39 w 137"/>
                <a:gd name="T107" fmla="*/ 120 h 136"/>
                <a:gd name="T108" fmla="*/ 42 w 137"/>
                <a:gd name="T109" fmla="*/ 131 h 136"/>
                <a:gd name="T110" fmla="*/ 53 w 137"/>
                <a:gd name="T111" fmla="*/ 125 h 136"/>
                <a:gd name="T112" fmla="*/ 55 w 137"/>
                <a:gd name="T113" fmla="*/ 135 h 136"/>
                <a:gd name="T114" fmla="*/ 63 w 137"/>
                <a:gd name="T115" fmla="*/ 134 h 136"/>
                <a:gd name="T116" fmla="*/ 68 w 137"/>
                <a:gd name="T117" fmla="*/ 134 h 136"/>
                <a:gd name="T118" fmla="*/ 76 w 137"/>
                <a:gd name="T119" fmla="*/ 135 h 136"/>
                <a:gd name="T120" fmla="*/ 79 w 137"/>
                <a:gd name="T121" fmla="*/ 126 h 136"/>
                <a:gd name="T122" fmla="*/ 89 w 137"/>
                <a:gd name="T123" fmla="*/ 133 h 136"/>
                <a:gd name="T124" fmla="*/ 93 w 137"/>
                <a:gd name="T125" fmla="*/ 1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136">
                  <a:moveTo>
                    <a:pt x="97" y="128"/>
                  </a:moveTo>
                  <a:cubicBezTo>
                    <a:pt x="97" y="128"/>
                    <a:pt x="98" y="129"/>
                    <a:pt x="98" y="129"/>
                  </a:cubicBezTo>
                  <a:cubicBezTo>
                    <a:pt x="99" y="129"/>
                    <a:pt x="99" y="129"/>
                    <a:pt x="100" y="129"/>
                  </a:cubicBezTo>
                  <a:cubicBezTo>
                    <a:pt x="100" y="128"/>
                    <a:pt x="101" y="128"/>
                    <a:pt x="101" y="127"/>
                  </a:cubicBezTo>
                  <a:cubicBezTo>
                    <a:pt x="101" y="127"/>
                    <a:pt x="101" y="126"/>
                    <a:pt x="101" y="126"/>
                  </a:cubicBezTo>
                  <a:cubicBezTo>
                    <a:pt x="101" y="125"/>
                    <a:pt x="100" y="122"/>
                    <a:pt x="98" y="119"/>
                  </a:cubicBezTo>
                  <a:cubicBezTo>
                    <a:pt x="100" y="119"/>
                    <a:pt x="101" y="118"/>
                    <a:pt x="102" y="117"/>
                  </a:cubicBezTo>
                  <a:cubicBezTo>
                    <a:pt x="104" y="119"/>
                    <a:pt x="106" y="121"/>
                    <a:pt x="107" y="122"/>
                  </a:cubicBezTo>
                  <a:cubicBezTo>
                    <a:pt x="107" y="122"/>
                    <a:pt x="108" y="123"/>
                    <a:pt x="108" y="123"/>
                  </a:cubicBezTo>
                  <a:cubicBezTo>
                    <a:pt x="109" y="123"/>
                    <a:pt x="109" y="123"/>
                    <a:pt x="110" y="122"/>
                  </a:cubicBezTo>
                  <a:cubicBezTo>
                    <a:pt x="110" y="122"/>
                    <a:pt x="111" y="121"/>
                    <a:pt x="111" y="121"/>
                  </a:cubicBezTo>
                  <a:cubicBezTo>
                    <a:pt x="111" y="120"/>
                    <a:pt x="111" y="120"/>
                    <a:pt x="110" y="119"/>
                  </a:cubicBezTo>
                  <a:cubicBezTo>
                    <a:pt x="110" y="119"/>
                    <a:pt x="108" y="116"/>
                    <a:pt x="107" y="113"/>
                  </a:cubicBezTo>
                  <a:cubicBezTo>
                    <a:pt x="108" y="112"/>
                    <a:pt x="109" y="111"/>
                    <a:pt x="110" y="110"/>
                  </a:cubicBezTo>
                  <a:cubicBezTo>
                    <a:pt x="112" y="112"/>
                    <a:pt x="115" y="114"/>
                    <a:pt x="116" y="115"/>
                  </a:cubicBezTo>
                  <a:cubicBezTo>
                    <a:pt x="116" y="115"/>
                    <a:pt x="117" y="115"/>
                    <a:pt x="117" y="115"/>
                  </a:cubicBezTo>
                  <a:cubicBezTo>
                    <a:pt x="118" y="115"/>
                    <a:pt x="118" y="115"/>
                    <a:pt x="119" y="114"/>
                  </a:cubicBezTo>
                  <a:cubicBezTo>
                    <a:pt x="119" y="114"/>
                    <a:pt x="119" y="113"/>
                    <a:pt x="119" y="113"/>
                  </a:cubicBezTo>
                  <a:cubicBezTo>
                    <a:pt x="119" y="112"/>
                    <a:pt x="119" y="111"/>
                    <a:pt x="119" y="111"/>
                  </a:cubicBezTo>
                  <a:cubicBezTo>
                    <a:pt x="118" y="111"/>
                    <a:pt x="116" y="108"/>
                    <a:pt x="114" y="106"/>
                  </a:cubicBezTo>
                  <a:cubicBezTo>
                    <a:pt x="115" y="105"/>
                    <a:pt x="116" y="104"/>
                    <a:pt x="117" y="102"/>
                  </a:cubicBezTo>
                  <a:cubicBezTo>
                    <a:pt x="119" y="104"/>
                    <a:pt x="122" y="105"/>
                    <a:pt x="123" y="106"/>
                  </a:cubicBezTo>
                  <a:cubicBezTo>
                    <a:pt x="123" y="106"/>
                    <a:pt x="124" y="106"/>
                    <a:pt x="125" y="106"/>
                  </a:cubicBezTo>
                  <a:cubicBezTo>
                    <a:pt x="125" y="105"/>
                    <a:pt x="126" y="105"/>
                    <a:pt x="126" y="105"/>
                  </a:cubicBezTo>
                  <a:cubicBezTo>
                    <a:pt x="126" y="104"/>
                    <a:pt x="126" y="104"/>
                    <a:pt x="126" y="103"/>
                  </a:cubicBezTo>
                  <a:cubicBezTo>
                    <a:pt x="126" y="102"/>
                    <a:pt x="126" y="102"/>
                    <a:pt x="125" y="102"/>
                  </a:cubicBezTo>
                  <a:cubicBezTo>
                    <a:pt x="125" y="101"/>
                    <a:pt x="122" y="99"/>
                    <a:pt x="120" y="97"/>
                  </a:cubicBezTo>
                  <a:cubicBezTo>
                    <a:pt x="121" y="96"/>
                    <a:pt x="121" y="95"/>
                    <a:pt x="122" y="93"/>
                  </a:cubicBezTo>
                  <a:cubicBezTo>
                    <a:pt x="125" y="94"/>
                    <a:pt x="128" y="95"/>
                    <a:pt x="129" y="96"/>
                  </a:cubicBezTo>
                  <a:cubicBezTo>
                    <a:pt x="129" y="96"/>
                    <a:pt x="130" y="96"/>
                    <a:pt x="130" y="95"/>
                  </a:cubicBezTo>
                  <a:cubicBezTo>
                    <a:pt x="131" y="95"/>
                    <a:pt x="131" y="95"/>
                    <a:pt x="131" y="94"/>
                  </a:cubicBezTo>
                  <a:cubicBezTo>
                    <a:pt x="132" y="94"/>
                    <a:pt x="132" y="93"/>
                    <a:pt x="131" y="92"/>
                  </a:cubicBezTo>
                  <a:cubicBezTo>
                    <a:pt x="131" y="92"/>
                    <a:pt x="131" y="91"/>
                    <a:pt x="130" y="91"/>
                  </a:cubicBezTo>
                  <a:cubicBezTo>
                    <a:pt x="130" y="91"/>
                    <a:pt x="127" y="89"/>
                    <a:pt x="124" y="88"/>
                  </a:cubicBezTo>
                  <a:cubicBezTo>
                    <a:pt x="125" y="86"/>
                    <a:pt x="125" y="85"/>
                    <a:pt x="126" y="84"/>
                  </a:cubicBezTo>
                  <a:cubicBezTo>
                    <a:pt x="129" y="84"/>
                    <a:pt x="132" y="85"/>
                    <a:pt x="132" y="85"/>
                  </a:cubicBezTo>
                  <a:cubicBezTo>
                    <a:pt x="133" y="85"/>
                    <a:pt x="134" y="84"/>
                    <a:pt x="134" y="84"/>
                  </a:cubicBezTo>
                  <a:cubicBezTo>
                    <a:pt x="135" y="84"/>
                    <a:pt x="135" y="83"/>
                    <a:pt x="135" y="83"/>
                  </a:cubicBezTo>
                  <a:cubicBezTo>
                    <a:pt x="135" y="82"/>
                    <a:pt x="135" y="82"/>
                    <a:pt x="135" y="81"/>
                  </a:cubicBezTo>
                  <a:cubicBezTo>
                    <a:pt x="135" y="81"/>
                    <a:pt x="134" y="80"/>
                    <a:pt x="133" y="80"/>
                  </a:cubicBezTo>
                  <a:cubicBezTo>
                    <a:pt x="133" y="80"/>
                    <a:pt x="130" y="79"/>
                    <a:pt x="127" y="78"/>
                  </a:cubicBezTo>
                  <a:cubicBezTo>
                    <a:pt x="127" y="76"/>
                    <a:pt x="127" y="75"/>
                    <a:pt x="127" y="74"/>
                  </a:cubicBezTo>
                  <a:cubicBezTo>
                    <a:pt x="130" y="73"/>
                    <a:pt x="134" y="73"/>
                    <a:pt x="134" y="73"/>
                  </a:cubicBezTo>
                  <a:cubicBezTo>
                    <a:pt x="135" y="73"/>
                    <a:pt x="136" y="73"/>
                    <a:pt x="136" y="72"/>
                  </a:cubicBezTo>
                  <a:cubicBezTo>
                    <a:pt x="136" y="72"/>
                    <a:pt x="136" y="72"/>
                    <a:pt x="137" y="71"/>
                  </a:cubicBezTo>
                  <a:cubicBezTo>
                    <a:pt x="137" y="70"/>
                    <a:pt x="136" y="70"/>
                    <a:pt x="136" y="69"/>
                  </a:cubicBezTo>
                  <a:cubicBezTo>
                    <a:pt x="136" y="69"/>
                    <a:pt x="135" y="69"/>
                    <a:pt x="135" y="68"/>
                  </a:cubicBezTo>
                  <a:cubicBezTo>
                    <a:pt x="134" y="68"/>
                    <a:pt x="131" y="68"/>
                    <a:pt x="128" y="68"/>
                  </a:cubicBezTo>
                  <a:cubicBezTo>
                    <a:pt x="128" y="66"/>
                    <a:pt x="128" y="65"/>
                    <a:pt x="128" y="63"/>
                  </a:cubicBezTo>
                  <a:cubicBezTo>
                    <a:pt x="130" y="62"/>
                    <a:pt x="134" y="62"/>
                    <a:pt x="134" y="62"/>
                  </a:cubicBezTo>
                  <a:cubicBezTo>
                    <a:pt x="135" y="61"/>
                    <a:pt x="135" y="61"/>
                    <a:pt x="136" y="61"/>
                  </a:cubicBezTo>
                  <a:cubicBezTo>
                    <a:pt x="136" y="60"/>
                    <a:pt x="136" y="60"/>
                    <a:pt x="136" y="59"/>
                  </a:cubicBezTo>
                  <a:cubicBezTo>
                    <a:pt x="136" y="58"/>
                    <a:pt x="136" y="58"/>
                    <a:pt x="135" y="58"/>
                  </a:cubicBezTo>
                  <a:cubicBezTo>
                    <a:pt x="135" y="57"/>
                    <a:pt x="134" y="57"/>
                    <a:pt x="134" y="57"/>
                  </a:cubicBezTo>
                  <a:cubicBezTo>
                    <a:pt x="133" y="57"/>
                    <a:pt x="130" y="57"/>
                    <a:pt x="127" y="57"/>
                  </a:cubicBezTo>
                  <a:cubicBezTo>
                    <a:pt x="127" y="56"/>
                    <a:pt x="126" y="54"/>
                    <a:pt x="126" y="53"/>
                  </a:cubicBezTo>
                  <a:cubicBezTo>
                    <a:pt x="129" y="52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49"/>
                  </a:cubicBezTo>
                  <a:cubicBezTo>
                    <a:pt x="134" y="49"/>
                    <a:pt x="134" y="48"/>
                    <a:pt x="133" y="47"/>
                  </a:cubicBezTo>
                  <a:cubicBezTo>
                    <a:pt x="133" y="47"/>
                    <a:pt x="133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30" y="46"/>
                    <a:pt x="127" y="47"/>
                    <a:pt x="124" y="47"/>
                  </a:cubicBezTo>
                  <a:cubicBezTo>
                    <a:pt x="123" y="46"/>
                    <a:pt x="123" y="45"/>
                    <a:pt x="122" y="43"/>
                  </a:cubicBezTo>
                  <a:cubicBezTo>
                    <a:pt x="125" y="42"/>
                    <a:pt x="128" y="40"/>
                    <a:pt x="128" y="39"/>
                  </a:cubicBezTo>
                  <a:cubicBezTo>
                    <a:pt x="129" y="39"/>
                    <a:pt x="129" y="39"/>
                    <a:pt x="129" y="38"/>
                  </a:cubicBezTo>
                  <a:cubicBezTo>
                    <a:pt x="129" y="37"/>
                    <a:pt x="129" y="37"/>
                    <a:pt x="129" y="36"/>
                  </a:cubicBezTo>
                  <a:cubicBezTo>
                    <a:pt x="129" y="36"/>
                    <a:pt x="128" y="36"/>
                    <a:pt x="128" y="35"/>
                  </a:cubicBezTo>
                  <a:cubicBezTo>
                    <a:pt x="127" y="35"/>
                    <a:pt x="127" y="35"/>
                    <a:pt x="126" y="35"/>
                  </a:cubicBezTo>
                  <a:cubicBezTo>
                    <a:pt x="125" y="36"/>
                    <a:pt x="122" y="37"/>
                    <a:pt x="120" y="38"/>
                  </a:cubicBezTo>
                  <a:cubicBezTo>
                    <a:pt x="119" y="37"/>
                    <a:pt x="118" y="35"/>
                    <a:pt x="117" y="34"/>
                  </a:cubicBezTo>
                  <a:cubicBezTo>
                    <a:pt x="119" y="32"/>
                    <a:pt x="122" y="30"/>
                    <a:pt x="122" y="29"/>
                  </a:cubicBezTo>
                  <a:cubicBezTo>
                    <a:pt x="123" y="29"/>
                    <a:pt x="123" y="29"/>
                    <a:pt x="123" y="28"/>
                  </a:cubicBezTo>
                  <a:cubicBezTo>
                    <a:pt x="123" y="27"/>
                    <a:pt x="123" y="27"/>
                    <a:pt x="123" y="26"/>
                  </a:cubicBezTo>
                  <a:cubicBezTo>
                    <a:pt x="122" y="26"/>
                    <a:pt x="122" y="26"/>
                    <a:pt x="121" y="25"/>
                  </a:cubicBezTo>
                  <a:cubicBezTo>
                    <a:pt x="121" y="25"/>
                    <a:pt x="120" y="25"/>
                    <a:pt x="119" y="26"/>
                  </a:cubicBezTo>
                  <a:cubicBezTo>
                    <a:pt x="119" y="26"/>
                    <a:pt x="116" y="28"/>
                    <a:pt x="113" y="29"/>
                  </a:cubicBezTo>
                  <a:cubicBezTo>
                    <a:pt x="113" y="28"/>
                    <a:pt x="112" y="27"/>
                    <a:pt x="111" y="26"/>
                  </a:cubicBezTo>
                  <a:cubicBezTo>
                    <a:pt x="112" y="24"/>
                    <a:pt x="114" y="21"/>
                    <a:pt x="115" y="21"/>
                  </a:cubicBezTo>
                  <a:cubicBezTo>
                    <a:pt x="115" y="20"/>
                    <a:pt x="115" y="20"/>
                    <a:pt x="115" y="19"/>
                  </a:cubicBezTo>
                  <a:cubicBezTo>
                    <a:pt x="115" y="18"/>
                    <a:pt x="115" y="18"/>
                    <a:pt x="114" y="18"/>
                  </a:cubicBezTo>
                  <a:cubicBezTo>
                    <a:pt x="114" y="17"/>
                    <a:pt x="113" y="17"/>
                    <a:pt x="113" y="17"/>
                  </a:cubicBezTo>
                  <a:cubicBezTo>
                    <a:pt x="112" y="17"/>
                    <a:pt x="112" y="17"/>
                    <a:pt x="111" y="17"/>
                  </a:cubicBezTo>
                  <a:cubicBezTo>
                    <a:pt x="111" y="18"/>
                    <a:pt x="108" y="20"/>
                    <a:pt x="106" y="22"/>
                  </a:cubicBezTo>
                  <a:cubicBezTo>
                    <a:pt x="105" y="21"/>
                    <a:pt x="104" y="20"/>
                    <a:pt x="103" y="20"/>
                  </a:cubicBezTo>
                  <a:cubicBezTo>
                    <a:pt x="104" y="17"/>
                    <a:pt x="106" y="14"/>
                    <a:pt x="106" y="13"/>
                  </a:cubicBezTo>
                  <a:cubicBezTo>
                    <a:pt x="106" y="13"/>
                    <a:pt x="106" y="12"/>
                    <a:pt x="106" y="12"/>
                  </a:cubicBezTo>
                  <a:cubicBezTo>
                    <a:pt x="106" y="11"/>
                    <a:pt x="105" y="11"/>
                    <a:pt x="105" y="10"/>
                  </a:cubicBezTo>
                  <a:cubicBezTo>
                    <a:pt x="104" y="10"/>
                    <a:pt x="104" y="10"/>
                    <a:pt x="103" y="10"/>
                  </a:cubicBezTo>
                  <a:cubicBezTo>
                    <a:pt x="103" y="10"/>
                    <a:pt x="102" y="10"/>
                    <a:pt x="102" y="11"/>
                  </a:cubicBezTo>
                  <a:cubicBezTo>
                    <a:pt x="101" y="11"/>
                    <a:pt x="99" y="14"/>
                    <a:pt x="98" y="16"/>
                  </a:cubicBezTo>
                  <a:cubicBezTo>
                    <a:pt x="96" y="16"/>
                    <a:pt x="95" y="15"/>
                    <a:pt x="94" y="14"/>
                  </a:cubicBezTo>
                  <a:cubicBezTo>
                    <a:pt x="95" y="11"/>
                    <a:pt x="96" y="8"/>
                    <a:pt x="96" y="8"/>
                  </a:cubicBezTo>
                  <a:cubicBezTo>
                    <a:pt x="96" y="7"/>
                    <a:pt x="96" y="6"/>
                    <a:pt x="96" y="6"/>
                  </a:cubicBezTo>
                  <a:cubicBezTo>
                    <a:pt x="95" y="5"/>
                    <a:pt x="95" y="5"/>
                    <a:pt x="94" y="5"/>
                  </a:cubicBezTo>
                  <a:cubicBezTo>
                    <a:pt x="94" y="5"/>
                    <a:pt x="93" y="5"/>
                    <a:pt x="93" y="5"/>
                  </a:cubicBezTo>
                  <a:cubicBezTo>
                    <a:pt x="92" y="5"/>
                    <a:pt x="92" y="5"/>
                    <a:pt x="92" y="6"/>
                  </a:cubicBezTo>
                  <a:cubicBezTo>
                    <a:pt x="91" y="6"/>
                    <a:pt x="90" y="9"/>
                    <a:pt x="88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4" y="8"/>
                    <a:pt x="85" y="4"/>
                    <a:pt x="85" y="4"/>
                  </a:cubicBezTo>
                  <a:cubicBezTo>
                    <a:pt x="85" y="3"/>
                    <a:pt x="85" y="3"/>
                    <a:pt x="85" y="2"/>
                  </a:cubicBezTo>
                  <a:cubicBezTo>
                    <a:pt x="84" y="2"/>
                    <a:pt x="84" y="1"/>
                    <a:pt x="83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81" y="2"/>
                    <a:pt x="81" y="2"/>
                    <a:pt x="80" y="3"/>
                  </a:cubicBezTo>
                  <a:cubicBezTo>
                    <a:pt x="80" y="3"/>
                    <a:pt x="79" y="7"/>
                    <a:pt x="78" y="9"/>
                  </a:cubicBezTo>
                  <a:cubicBezTo>
                    <a:pt x="77" y="9"/>
                    <a:pt x="75" y="9"/>
                    <a:pt x="74" y="9"/>
                  </a:cubicBezTo>
                  <a:cubicBezTo>
                    <a:pt x="74" y="6"/>
                    <a:pt x="74" y="2"/>
                    <a:pt x="74" y="2"/>
                  </a:cubicBezTo>
                  <a:cubicBezTo>
                    <a:pt x="74" y="1"/>
                    <a:pt x="73" y="1"/>
                    <a:pt x="73" y="0"/>
                  </a:cubicBezTo>
                  <a:cubicBezTo>
                    <a:pt x="72" y="0"/>
                    <a:pt x="72" y="0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69" y="1"/>
                    <a:pt x="69" y="1"/>
                    <a:pt x="69" y="2"/>
                  </a:cubicBezTo>
                  <a:cubicBezTo>
                    <a:pt x="69" y="2"/>
                    <a:pt x="68" y="6"/>
                    <a:pt x="68" y="9"/>
                  </a:cubicBezTo>
                  <a:cubicBezTo>
                    <a:pt x="66" y="9"/>
                    <a:pt x="65" y="9"/>
                    <a:pt x="64" y="9"/>
                  </a:cubicBezTo>
                  <a:cubicBezTo>
                    <a:pt x="63" y="6"/>
                    <a:pt x="62" y="3"/>
                    <a:pt x="62" y="2"/>
                  </a:cubicBezTo>
                  <a:cubicBezTo>
                    <a:pt x="62" y="1"/>
                    <a:pt x="62" y="1"/>
                    <a:pt x="61" y="1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59" y="0"/>
                    <a:pt x="58" y="1"/>
                    <a:pt x="58" y="1"/>
                  </a:cubicBezTo>
                  <a:cubicBezTo>
                    <a:pt x="58" y="1"/>
                    <a:pt x="57" y="2"/>
                    <a:pt x="57" y="3"/>
                  </a:cubicBezTo>
                  <a:cubicBezTo>
                    <a:pt x="57" y="3"/>
                    <a:pt x="57" y="7"/>
                    <a:pt x="58" y="10"/>
                  </a:cubicBezTo>
                  <a:cubicBezTo>
                    <a:pt x="56" y="10"/>
                    <a:pt x="55" y="10"/>
                    <a:pt x="53" y="10"/>
                  </a:cubicBezTo>
                  <a:cubicBezTo>
                    <a:pt x="52" y="8"/>
                    <a:pt x="51" y="5"/>
                    <a:pt x="51" y="4"/>
                  </a:cubicBezTo>
                  <a:cubicBezTo>
                    <a:pt x="50" y="4"/>
                    <a:pt x="50" y="3"/>
                    <a:pt x="49" y="3"/>
                  </a:cubicBezTo>
                  <a:cubicBezTo>
                    <a:pt x="49" y="3"/>
                    <a:pt x="48" y="3"/>
                    <a:pt x="48" y="3"/>
                  </a:cubicBezTo>
                  <a:cubicBezTo>
                    <a:pt x="47" y="3"/>
                    <a:pt x="47" y="3"/>
                    <a:pt x="46" y="4"/>
                  </a:cubicBezTo>
                  <a:cubicBezTo>
                    <a:pt x="46" y="4"/>
                    <a:pt x="46" y="5"/>
                    <a:pt x="46" y="5"/>
                  </a:cubicBezTo>
                  <a:cubicBezTo>
                    <a:pt x="46" y="6"/>
                    <a:pt x="47" y="9"/>
                    <a:pt x="48" y="12"/>
                  </a:cubicBezTo>
                  <a:cubicBezTo>
                    <a:pt x="46" y="13"/>
                    <a:pt x="45" y="13"/>
                    <a:pt x="44" y="14"/>
                  </a:cubicBezTo>
                  <a:cubicBezTo>
                    <a:pt x="42" y="11"/>
                    <a:pt x="40" y="9"/>
                    <a:pt x="40" y="8"/>
                  </a:cubicBezTo>
                  <a:cubicBezTo>
                    <a:pt x="40" y="8"/>
                    <a:pt x="39" y="7"/>
                    <a:pt x="38" y="7"/>
                  </a:cubicBezTo>
                  <a:cubicBezTo>
                    <a:pt x="38" y="7"/>
                    <a:pt x="37" y="7"/>
                    <a:pt x="37" y="7"/>
                  </a:cubicBezTo>
                  <a:cubicBezTo>
                    <a:pt x="36" y="8"/>
                    <a:pt x="36" y="8"/>
                    <a:pt x="36" y="9"/>
                  </a:cubicBezTo>
                  <a:cubicBezTo>
                    <a:pt x="36" y="9"/>
                    <a:pt x="36" y="10"/>
                    <a:pt x="36" y="10"/>
                  </a:cubicBezTo>
                  <a:cubicBezTo>
                    <a:pt x="36" y="11"/>
                    <a:pt x="37" y="14"/>
                    <a:pt x="38" y="17"/>
                  </a:cubicBezTo>
                  <a:cubicBezTo>
                    <a:pt x="37" y="17"/>
                    <a:pt x="36" y="18"/>
                    <a:pt x="35" y="19"/>
                  </a:cubicBezTo>
                  <a:cubicBezTo>
                    <a:pt x="33" y="17"/>
                    <a:pt x="30" y="14"/>
                    <a:pt x="30" y="14"/>
                  </a:cubicBezTo>
                  <a:cubicBezTo>
                    <a:pt x="30" y="14"/>
                    <a:pt x="29" y="13"/>
                    <a:pt x="28" y="13"/>
                  </a:cubicBezTo>
                  <a:cubicBezTo>
                    <a:pt x="28" y="13"/>
                    <a:pt x="27" y="13"/>
                    <a:pt x="27" y="14"/>
                  </a:cubicBezTo>
                  <a:cubicBezTo>
                    <a:pt x="26" y="14"/>
                    <a:pt x="26" y="15"/>
                    <a:pt x="26" y="15"/>
                  </a:cubicBezTo>
                  <a:cubicBezTo>
                    <a:pt x="26" y="16"/>
                    <a:pt x="26" y="16"/>
                    <a:pt x="26" y="17"/>
                  </a:cubicBezTo>
                  <a:cubicBezTo>
                    <a:pt x="27" y="17"/>
                    <a:pt x="28" y="20"/>
                    <a:pt x="30" y="23"/>
                  </a:cubicBezTo>
                  <a:cubicBezTo>
                    <a:pt x="29" y="24"/>
                    <a:pt x="28" y="25"/>
                    <a:pt x="27" y="26"/>
                  </a:cubicBezTo>
                  <a:cubicBezTo>
                    <a:pt x="24" y="24"/>
                    <a:pt x="22" y="22"/>
                    <a:pt x="21" y="21"/>
                  </a:cubicBezTo>
                  <a:cubicBezTo>
                    <a:pt x="21" y="21"/>
                    <a:pt x="20" y="21"/>
                    <a:pt x="20" y="21"/>
                  </a:cubicBezTo>
                  <a:cubicBezTo>
                    <a:pt x="19" y="21"/>
                    <a:pt x="18" y="21"/>
                    <a:pt x="18" y="22"/>
                  </a:cubicBezTo>
                  <a:cubicBezTo>
                    <a:pt x="18" y="22"/>
                    <a:pt x="17" y="23"/>
                    <a:pt x="17" y="23"/>
                  </a:cubicBezTo>
                  <a:cubicBezTo>
                    <a:pt x="17" y="24"/>
                    <a:pt x="18" y="25"/>
                    <a:pt x="18" y="25"/>
                  </a:cubicBezTo>
                  <a:cubicBezTo>
                    <a:pt x="18" y="25"/>
                    <a:pt x="21" y="28"/>
                    <a:pt x="23" y="30"/>
                  </a:cubicBezTo>
                  <a:cubicBezTo>
                    <a:pt x="22" y="31"/>
                    <a:pt x="21" y="32"/>
                    <a:pt x="20" y="34"/>
                  </a:cubicBezTo>
                  <a:cubicBezTo>
                    <a:pt x="17" y="32"/>
                    <a:pt x="14" y="31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30"/>
                    <a:pt x="11" y="31"/>
                    <a:pt x="11" y="31"/>
                  </a:cubicBezTo>
                  <a:cubicBezTo>
                    <a:pt x="10" y="32"/>
                    <a:pt x="10" y="32"/>
                    <a:pt x="10" y="33"/>
                  </a:cubicBezTo>
                  <a:cubicBezTo>
                    <a:pt x="11" y="33"/>
                    <a:pt x="11" y="34"/>
                    <a:pt x="11" y="34"/>
                  </a:cubicBezTo>
                  <a:cubicBezTo>
                    <a:pt x="12" y="35"/>
                    <a:pt x="14" y="37"/>
                    <a:pt x="17" y="39"/>
                  </a:cubicBezTo>
                  <a:cubicBezTo>
                    <a:pt x="16" y="40"/>
                    <a:pt x="15" y="41"/>
                    <a:pt x="15" y="42"/>
                  </a:cubicBezTo>
                  <a:cubicBezTo>
                    <a:pt x="12" y="42"/>
                    <a:pt x="9" y="41"/>
                    <a:pt x="8" y="40"/>
                  </a:cubicBezTo>
                  <a:cubicBezTo>
                    <a:pt x="8" y="40"/>
                    <a:pt x="7" y="40"/>
                    <a:pt x="6" y="41"/>
                  </a:cubicBezTo>
                  <a:cubicBezTo>
                    <a:pt x="6" y="41"/>
                    <a:pt x="6" y="41"/>
                    <a:pt x="5" y="42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5" y="44"/>
                    <a:pt x="6" y="45"/>
                    <a:pt x="6" y="45"/>
                  </a:cubicBezTo>
                  <a:cubicBezTo>
                    <a:pt x="7" y="45"/>
                    <a:pt x="10" y="47"/>
                    <a:pt x="12" y="48"/>
                  </a:cubicBezTo>
                  <a:cubicBezTo>
                    <a:pt x="12" y="49"/>
                    <a:pt x="12" y="51"/>
                    <a:pt x="11" y="52"/>
                  </a:cubicBezTo>
                  <a:cubicBezTo>
                    <a:pt x="8" y="52"/>
                    <a:pt x="5" y="51"/>
                    <a:pt x="4" y="51"/>
                  </a:cubicBezTo>
                  <a:cubicBezTo>
                    <a:pt x="4" y="51"/>
                    <a:pt x="3" y="52"/>
                    <a:pt x="3" y="52"/>
                  </a:cubicBezTo>
                  <a:cubicBezTo>
                    <a:pt x="2" y="52"/>
                    <a:pt x="2" y="53"/>
                    <a:pt x="2" y="53"/>
                  </a:cubicBezTo>
                  <a:cubicBezTo>
                    <a:pt x="2" y="54"/>
                    <a:pt x="2" y="54"/>
                    <a:pt x="2" y="55"/>
                  </a:cubicBezTo>
                  <a:cubicBezTo>
                    <a:pt x="2" y="55"/>
                    <a:pt x="3" y="56"/>
                    <a:pt x="3" y="56"/>
                  </a:cubicBezTo>
                  <a:cubicBezTo>
                    <a:pt x="4" y="56"/>
                    <a:pt x="7" y="57"/>
                    <a:pt x="10" y="58"/>
                  </a:cubicBezTo>
                  <a:cubicBezTo>
                    <a:pt x="10" y="60"/>
                    <a:pt x="9" y="61"/>
                    <a:pt x="9" y="62"/>
                  </a:cubicBezTo>
                  <a:cubicBezTo>
                    <a:pt x="6" y="63"/>
                    <a:pt x="3" y="63"/>
                    <a:pt x="2" y="63"/>
                  </a:cubicBezTo>
                  <a:cubicBezTo>
                    <a:pt x="2" y="63"/>
                    <a:pt x="1" y="63"/>
                    <a:pt x="1" y="64"/>
                  </a:cubicBezTo>
                  <a:cubicBezTo>
                    <a:pt x="1" y="64"/>
                    <a:pt x="0" y="64"/>
                    <a:pt x="0" y="65"/>
                  </a:cubicBezTo>
                  <a:cubicBezTo>
                    <a:pt x="0" y="66"/>
                    <a:pt x="0" y="66"/>
                    <a:pt x="1" y="67"/>
                  </a:cubicBezTo>
                  <a:cubicBezTo>
                    <a:pt x="1" y="67"/>
                    <a:pt x="2" y="67"/>
                    <a:pt x="2" y="68"/>
                  </a:cubicBezTo>
                  <a:cubicBezTo>
                    <a:pt x="3" y="68"/>
                    <a:pt x="6" y="68"/>
                    <a:pt x="9" y="68"/>
                  </a:cubicBezTo>
                  <a:cubicBezTo>
                    <a:pt x="9" y="70"/>
                    <a:pt x="9" y="71"/>
                    <a:pt x="9" y="73"/>
                  </a:cubicBezTo>
                  <a:cubicBezTo>
                    <a:pt x="6" y="73"/>
                    <a:pt x="3" y="74"/>
                    <a:pt x="2" y="74"/>
                  </a:cubicBezTo>
                  <a:cubicBezTo>
                    <a:pt x="2" y="74"/>
                    <a:pt x="1" y="75"/>
                    <a:pt x="1" y="75"/>
                  </a:cubicBezTo>
                  <a:cubicBezTo>
                    <a:pt x="1" y="76"/>
                    <a:pt x="1" y="76"/>
                    <a:pt x="1" y="77"/>
                  </a:cubicBezTo>
                  <a:cubicBezTo>
                    <a:pt x="1" y="77"/>
                    <a:pt x="1" y="78"/>
                    <a:pt x="2" y="78"/>
                  </a:cubicBezTo>
                  <a:cubicBezTo>
                    <a:pt x="2" y="79"/>
                    <a:pt x="2" y="79"/>
                    <a:pt x="3" y="79"/>
                  </a:cubicBezTo>
                  <a:cubicBezTo>
                    <a:pt x="4" y="79"/>
                    <a:pt x="7" y="79"/>
                    <a:pt x="10" y="79"/>
                  </a:cubicBezTo>
                  <a:cubicBezTo>
                    <a:pt x="10" y="80"/>
                    <a:pt x="11" y="82"/>
                    <a:pt x="11" y="83"/>
                  </a:cubicBezTo>
                  <a:cubicBezTo>
                    <a:pt x="8" y="84"/>
                    <a:pt x="5" y="85"/>
                    <a:pt x="5" y="86"/>
                  </a:cubicBezTo>
                  <a:cubicBezTo>
                    <a:pt x="4" y="86"/>
                    <a:pt x="4" y="86"/>
                    <a:pt x="3" y="87"/>
                  </a:cubicBezTo>
                  <a:cubicBezTo>
                    <a:pt x="3" y="87"/>
                    <a:pt x="3" y="88"/>
                    <a:pt x="3" y="89"/>
                  </a:cubicBezTo>
                  <a:cubicBezTo>
                    <a:pt x="4" y="89"/>
                    <a:pt x="4" y="90"/>
                    <a:pt x="4" y="90"/>
                  </a:cubicBezTo>
                  <a:cubicBezTo>
                    <a:pt x="5" y="90"/>
                    <a:pt x="5" y="90"/>
                    <a:pt x="6" y="90"/>
                  </a:cubicBezTo>
                  <a:cubicBezTo>
                    <a:pt x="7" y="90"/>
                    <a:pt x="10" y="89"/>
                    <a:pt x="13" y="89"/>
                  </a:cubicBezTo>
                  <a:cubicBezTo>
                    <a:pt x="13" y="90"/>
                    <a:pt x="14" y="91"/>
                    <a:pt x="14" y="93"/>
                  </a:cubicBezTo>
                  <a:cubicBezTo>
                    <a:pt x="12" y="94"/>
                    <a:pt x="9" y="96"/>
                    <a:pt x="9" y="97"/>
                  </a:cubicBezTo>
                  <a:cubicBezTo>
                    <a:pt x="8" y="97"/>
                    <a:pt x="8" y="97"/>
                    <a:pt x="8" y="98"/>
                  </a:cubicBezTo>
                  <a:cubicBezTo>
                    <a:pt x="8" y="98"/>
                    <a:pt x="8" y="99"/>
                    <a:pt x="8" y="100"/>
                  </a:cubicBezTo>
                  <a:cubicBezTo>
                    <a:pt x="8" y="100"/>
                    <a:pt x="9" y="100"/>
                    <a:pt x="9" y="101"/>
                  </a:cubicBezTo>
                  <a:cubicBezTo>
                    <a:pt x="10" y="101"/>
                    <a:pt x="10" y="101"/>
                    <a:pt x="11" y="101"/>
                  </a:cubicBezTo>
                  <a:cubicBezTo>
                    <a:pt x="11" y="100"/>
                    <a:pt x="14" y="99"/>
                    <a:pt x="17" y="98"/>
                  </a:cubicBezTo>
                  <a:cubicBezTo>
                    <a:pt x="18" y="99"/>
                    <a:pt x="19" y="101"/>
                    <a:pt x="20" y="102"/>
                  </a:cubicBezTo>
                  <a:cubicBezTo>
                    <a:pt x="17" y="104"/>
                    <a:pt x="15" y="106"/>
                    <a:pt x="14" y="107"/>
                  </a:cubicBezTo>
                  <a:cubicBezTo>
                    <a:pt x="14" y="107"/>
                    <a:pt x="14" y="107"/>
                    <a:pt x="14" y="108"/>
                  </a:cubicBezTo>
                  <a:cubicBezTo>
                    <a:pt x="14" y="109"/>
                    <a:pt x="14" y="109"/>
                    <a:pt x="14" y="110"/>
                  </a:cubicBezTo>
                  <a:cubicBezTo>
                    <a:pt x="15" y="110"/>
                    <a:pt x="15" y="110"/>
                    <a:pt x="16" y="111"/>
                  </a:cubicBezTo>
                  <a:cubicBezTo>
                    <a:pt x="16" y="111"/>
                    <a:pt x="17" y="111"/>
                    <a:pt x="17" y="110"/>
                  </a:cubicBezTo>
                  <a:cubicBezTo>
                    <a:pt x="18" y="110"/>
                    <a:pt x="21" y="108"/>
                    <a:pt x="23" y="107"/>
                  </a:cubicBezTo>
                  <a:cubicBezTo>
                    <a:pt x="24" y="108"/>
                    <a:pt x="25" y="109"/>
                    <a:pt x="26" y="110"/>
                  </a:cubicBezTo>
                  <a:cubicBezTo>
                    <a:pt x="24" y="112"/>
                    <a:pt x="22" y="115"/>
                    <a:pt x="22" y="115"/>
                  </a:cubicBezTo>
                  <a:cubicBezTo>
                    <a:pt x="22" y="116"/>
                    <a:pt x="21" y="116"/>
                    <a:pt x="22" y="117"/>
                  </a:cubicBezTo>
                  <a:cubicBezTo>
                    <a:pt x="22" y="117"/>
                    <a:pt x="22" y="118"/>
                    <a:pt x="22" y="118"/>
                  </a:cubicBezTo>
                  <a:cubicBezTo>
                    <a:pt x="23" y="119"/>
                    <a:pt x="23" y="119"/>
                    <a:pt x="24" y="119"/>
                  </a:cubicBezTo>
                  <a:cubicBezTo>
                    <a:pt x="24" y="119"/>
                    <a:pt x="25" y="119"/>
                    <a:pt x="25" y="119"/>
                  </a:cubicBezTo>
                  <a:cubicBezTo>
                    <a:pt x="26" y="118"/>
                    <a:pt x="28" y="116"/>
                    <a:pt x="31" y="114"/>
                  </a:cubicBezTo>
                  <a:cubicBezTo>
                    <a:pt x="32" y="115"/>
                    <a:pt x="33" y="116"/>
                    <a:pt x="34" y="116"/>
                  </a:cubicBezTo>
                  <a:cubicBezTo>
                    <a:pt x="33" y="119"/>
                    <a:pt x="31" y="122"/>
                    <a:pt x="31" y="123"/>
                  </a:cubicBezTo>
                  <a:cubicBezTo>
                    <a:pt x="31" y="123"/>
                    <a:pt x="31" y="124"/>
                    <a:pt x="31" y="124"/>
                  </a:cubicBezTo>
                  <a:cubicBezTo>
                    <a:pt x="31" y="125"/>
                    <a:pt x="31" y="125"/>
                    <a:pt x="32" y="126"/>
                  </a:cubicBezTo>
                  <a:cubicBezTo>
                    <a:pt x="32" y="126"/>
                    <a:pt x="33" y="126"/>
                    <a:pt x="33" y="126"/>
                  </a:cubicBezTo>
                  <a:cubicBezTo>
                    <a:pt x="34" y="126"/>
                    <a:pt x="34" y="126"/>
                    <a:pt x="35" y="125"/>
                  </a:cubicBezTo>
                  <a:cubicBezTo>
                    <a:pt x="35" y="125"/>
                    <a:pt x="37" y="122"/>
                    <a:pt x="39" y="120"/>
                  </a:cubicBezTo>
                  <a:cubicBezTo>
                    <a:pt x="40" y="120"/>
                    <a:pt x="42" y="121"/>
                    <a:pt x="43" y="122"/>
                  </a:cubicBezTo>
                  <a:cubicBezTo>
                    <a:pt x="42" y="125"/>
                    <a:pt x="41" y="128"/>
                    <a:pt x="41" y="128"/>
                  </a:cubicBezTo>
                  <a:cubicBezTo>
                    <a:pt x="41" y="129"/>
                    <a:pt x="41" y="129"/>
                    <a:pt x="41" y="130"/>
                  </a:cubicBezTo>
                  <a:cubicBezTo>
                    <a:pt x="41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4" y="131"/>
                  </a:cubicBezTo>
                  <a:cubicBezTo>
                    <a:pt x="45" y="131"/>
                    <a:pt x="45" y="131"/>
                    <a:pt x="45" y="130"/>
                  </a:cubicBezTo>
                  <a:cubicBezTo>
                    <a:pt x="46" y="130"/>
                    <a:pt x="47" y="127"/>
                    <a:pt x="49" y="124"/>
                  </a:cubicBezTo>
                  <a:cubicBezTo>
                    <a:pt x="50" y="124"/>
                    <a:pt x="51" y="125"/>
                    <a:pt x="53" y="125"/>
                  </a:cubicBezTo>
                  <a:cubicBezTo>
                    <a:pt x="52" y="128"/>
                    <a:pt x="52" y="132"/>
                    <a:pt x="52" y="132"/>
                  </a:cubicBezTo>
                  <a:cubicBezTo>
                    <a:pt x="52" y="133"/>
                    <a:pt x="52" y="133"/>
                    <a:pt x="52" y="134"/>
                  </a:cubicBezTo>
                  <a:cubicBezTo>
                    <a:pt x="53" y="134"/>
                    <a:pt x="53" y="135"/>
                    <a:pt x="54" y="135"/>
                  </a:cubicBezTo>
                  <a:cubicBezTo>
                    <a:pt x="54" y="135"/>
                    <a:pt x="55" y="135"/>
                    <a:pt x="55" y="135"/>
                  </a:cubicBezTo>
                  <a:cubicBezTo>
                    <a:pt x="56" y="134"/>
                    <a:pt x="56" y="134"/>
                    <a:pt x="56" y="133"/>
                  </a:cubicBezTo>
                  <a:cubicBezTo>
                    <a:pt x="57" y="133"/>
                    <a:pt x="58" y="129"/>
                    <a:pt x="58" y="127"/>
                  </a:cubicBezTo>
                  <a:cubicBezTo>
                    <a:pt x="60" y="127"/>
                    <a:pt x="61" y="127"/>
                    <a:pt x="63" y="127"/>
                  </a:cubicBezTo>
                  <a:cubicBezTo>
                    <a:pt x="63" y="130"/>
                    <a:pt x="63" y="133"/>
                    <a:pt x="63" y="134"/>
                  </a:cubicBezTo>
                  <a:cubicBezTo>
                    <a:pt x="63" y="135"/>
                    <a:pt x="64" y="135"/>
                    <a:pt x="64" y="136"/>
                  </a:cubicBezTo>
                  <a:cubicBezTo>
                    <a:pt x="64" y="136"/>
                    <a:pt x="65" y="136"/>
                    <a:pt x="65" y="136"/>
                  </a:cubicBezTo>
                  <a:cubicBezTo>
                    <a:pt x="66" y="136"/>
                    <a:pt x="67" y="136"/>
                    <a:pt x="67" y="136"/>
                  </a:cubicBezTo>
                  <a:cubicBezTo>
                    <a:pt x="67" y="135"/>
                    <a:pt x="68" y="135"/>
                    <a:pt x="68" y="134"/>
                  </a:cubicBezTo>
                  <a:cubicBezTo>
                    <a:pt x="68" y="134"/>
                    <a:pt x="68" y="130"/>
                    <a:pt x="69" y="127"/>
                  </a:cubicBezTo>
                  <a:cubicBezTo>
                    <a:pt x="70" y="127"/>
                    <a:pt x="72" y="127"/>
                    <a:pt x="73" y="127"/>
                  </a:cubicBezTo>
                  <a:cubicBezTo>
                    <a:pt x="74" y="130"/>
                    <a:pt x="74" y="133"/>
                    <a:pt x="75" y="134"/>
                  </a:cubicBezTo>
                  <a:cubicBezTo>
                    <a:pt x="75" y="135"/>
                    <a:pt x="75" y="135"/>
                    <a:pt x="76" y="135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8" y="136"/>
                    <a:pt x="78" y="135"/>
                    <a:pt x="79" y="135"/>
                  </a:cubicBezTo>
                  <a:cubicBezTo>
                    <a:pt x="79" y="135"/>
                    <a:pt x="79" y="134"/>
                    <a:pt x="79" y="133"/>
                  </a:cubicBezTo>
                  <a:cubicBezTo>
                    <a:pt x="79" y="133"/>
                    <a:pt x="79" y="129"/>
                    <a:pt x="79" y="126"/>
                  </a:cubicBezTo>
                  <a:cubicBezTo>
                    <a:pt x="81" y="126"/>
                    <a:pt x="82" y="126"/>
                    <a:pt x="83" y="125"/>
                  </a:cubicBezTo>
                  <a:cubicBezTo>
                    <a:pt x="84" y="128"/>
                    <a:pt x="86" y="131"/>
                    <a:pt x="86" y="132"/>
                  </a:cubicBezTo>
                  <a:cubicBezTo>
                    <a:pt x="86" y="132"/>
                    <a:pt x="87" y="133"/>
                    <a:pt x="87" y="133"/>
                  </a:cubicBezTo>
                  <a:cubicBezTo>
                    <a:pt x="88" y="133"/>
                    <a:pt x="88" y="133"/>
                    <a:pt x="89" y="133"/>
                  </a:cubicBezTo>
                  <a:cubicBezTo>
                    <a:pt x="89" y="133"/>
                    <a:pt x="90" y="133"/>
                    <a:pt x="90" y="132"/>
                  </a:cubicBezTo>
                  <a:cubicBezTo>
                    <a:pt x="90" y="132"/>
                    <a:pt x="91" y="131"/>
                    <a:pt x="90" y="131"/>
                  </a:cubicBezTo>
                  <a:cubicBezTo>
                    <a:pt x="90" y="130"/>
                    <a:pt x="90" y="127"/>
                    <a:pt x="89" y="124"/>
                  </a:cubicBezTo>
                  <a:cubicBezTo>
                    <a:pt x="90" y="123"/>
                    <a:pt x="92" y="123"/>
                    <a:pt x="93" y="122"/>
                  </a:cubicBezTo>
                  <a:cubicBezTo>
                    <a:pt x="95" y="125"/>
                    <a:pt x="96" y="127"/>
                    <a:pt x="97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1" name="Freeform 15"/>
            <p:cNvSpPr>
              <a:spLocks noEditPoints="1"/>
            </p:cNvSpPr>
            <p:nvPr/>
          </p:nvSpPr>
          <p:spPr bwMode="auto">
            <a:xfrm>
              <a:off x="206904" y="1788585"/>
              <a:ext cx="1331384" cy="1333500"/>
            </a:xfrm>
            <a:custGeom>
              <a:avLst/>
              <a:gdLst>
                <a:gd name="T0" fmla="*/ 222 w 282"/>
                <a:gd name="T1" fmla="*/ 257 h 283"/>
                <a:gd name="T2" fmla="*/ 221 w 282"/>
                <a:gd name="T3" fmla="*/ 245 h 283"/>
                <a:gd name="T4" fmla="*/ 205 w 282"/>
                <a:gd name="T5" fmla="*/ 209 h 283"/>
                <a:gd name="T6" fmla="*/ 224 w 282"/>
                <a:gd name="T7" fmla="*/ 184 h 283"/>
                <a:gd name="T8" fmla="*/ 262 w 282"/>
                <a:gd name="T9" fmla="*/ 190 h 283"/>
                <a:gd name="T10" fmla="*/ 274 w 282"/>
                <a:gd name="T11" fmla="*/ 187 h 283"/>
                <a:gd name="T12" fmla="*/ 281 w 282"/>
                <a:gd name="T13" fmla="*/ 177 h 283"/>
                <a:gd name="T14" fmla="*/ 280 w 282"/>
                <a:gd name="T15" fmla="*/ 165 h 283"/>
                <a:gd name="T16" fmla="*/ 271 w 282"/>
                <a:gd name="T17" fmla="*/ 157 h 283"/>
                <a:gd name="T18" fmla="*/ 234 w 282"/>
                <a:gd name="T19" fmla="*/ 144 h 283"/>
                <a:gd name="T20" fmla="*/ 230 w 282"/>
                <a:gd name="T21" fmla="*/ 113 h 283"/>
                <a:gd name="T22" fmla="*/ 261 w 282"/>
                <a:gd name="T23" fmla="*/ 90 h 283"/>
                <a:gd name="T24" fmla="*/ 267 w 282"/>
                <a:gd name="T25" fmla="*/ 79 h 283"/>
                <a:gd name="T26" fmla="*/ 265 w 282"/>
                <a:gd name="T27" fmla="*/ 68 h 283"/>
                <a:gd name="T28" fmla="*/ 256 w 282"/>
                <a:gd name="T29" fmla="*/ 60 h 283"/>
                <a:gd name="T30" fmla="*/ 244 w 282"/>
                <a:gd name="T31" fmla="*/ 60 h 283"/>
                <a:gd name="T32" fmla="*/ 209 w 282"/>
                <a:gd name="T33" fmla="*/ 77 h 283"/>
                <a:gd name="T34" fmla="*/ 183 w 282"/>
                <a:gd name="T35" fmla="*/ 58 h 283"/>
                <a:gd name="T36" fmla="*/ 190 w 282"/>
                <a:gd name="T37" fmla="*/ 19 h 283"/>
                <a:gd name="T38" fmla="*/ 187 w 282"/>
                <a:gd name="T39" fmla="*/ 8 h 283"/>
                <a:gd name="T40" fmla="*/ 177 w 282"/>
                <a:gd name="T41" fmla="*/ 1 h 283"/>
                <a:gd name="T42" fmla="*/ 165 w 282"/>
                <a:gd name="T43" fmla="*/ 2 h 283"/>
                <a:gd name="T44" fmla="*/ 157 w 282"/>
                <a:gd name="T45" fmla="*/ 11 h 283"/>
                <a:gd name="T46" fmla="*/ 143 w 282"/>
                <a:gd name="T47" fmla="*/ 48 h 283"/>
                <a:gd name="T48" fmla="*/ 112 w 282"/>
                <a:gd name="T49" fmla="*/ 52 h 283"/>
                <a:gd name="T50" fmla="*/ 89 w 282"/>
                <a:gd name="T51" fmla="*/ 20 h 283"/>
                <a:gd name="T52" fmla="*/ 79 w 282"/>
                <a:gd name="T53" fmla="*/ 14 h 283"/>
                <a:gd name="T54" fmla="*/ 67 w 282"/>
                <a:gd name="T55" fmla="*/ 16 h 283"/>
                <a:gd name="T56" fmla="*/ 60 w 282"/>
                <a:gd name="T57" fmla="*/ 26 h 283"/>
                <a:gd name="T58" fmla="*/ 60 w 282"/>
                <a:gd name="T59" fmla="*/ 38 h 283"/>
                <a:gd name="T60" fmla="*/ 77 w 282"/>
                <a:gd name="T61" fmla="*/ 73 h 283"/>
                <a:gd name="T62" fmla="*/ 58 w 282"/>
                <a:gd name="T63" fmla="*/ 98 h 283"/>
                <a:gd name="T64" fmla="*/ 19 w 282"/>
                <a:gd name="T65" fmla="*/ 92 h 283"/>
                <a:gd name="T66" fmla="*/ 8 w 282"/>
                <a:gd name="T67" fmla="*/ 95 h 283"/>
                <a:gd name="T68" fmla="*/ 1 w 282"/>
                <a:gd name="T69" fmla="*/ 105 h 283"/>
                <a:gd name="T70" fmla="*/ 2 w 282"/>
                <a:gd name="T71" fmla="*/ 117 h 283"/>
                <a:gd name="T72" fmla="*/ 11 w 282"/>
                <a:gd name="T73" fmla="*/ 125 h 283"/>
                <a:gd name="T74" fmla="*/ 48 w 282"/>
                <a:gd name="T75" fmla="*/ 139 h 283"/>
                <a:gd name="T76" fmla="*/ 52 w 282"/>
                <a:gd name="T77" fmla="*/ 170 h 283"/>
                <a:gd name="T78" fmla="*/ 20 w 282"/>
                <a:gd name="T79" fmla="*/ 193 h 283"/>
                <a:gd name="T80" fmla="*/ 14 w 282"/>
                <a:gd name="T81" fmla="*/ 203 h 283"/>
                <a:gd name="T82" fmla="*/ 16 w 282"/>
                <a:gd name="T83" fmla="*/ 215 h 283"/>
                <a:gd name="T84" fmla="*/ 26 w 282"/>
                <a:gd name="T85" fmla="*/ 222 h 283"/>
                <a:gd name="T86" fmla="*/ 37 w 282"/>
                <a:gd name="T87" fmla="*/ 222 h 283"/>
                <a:gd name="T88" fmla="*/ 73 w 282"/>
                <a:gd name="T89" fmla="*/ 205 h 283"/>
                <a:gd name="T90" fmla="*/ 98 w 282"/>
                <a:gd name="T91" fmla="*/ 224 h 283"/>
                <a:gd name="T92" fmla="*/ 92 w 282"/>
                <a:gd name="T93" fmla="*/ 263 h 283"/>
                <a:gd name="T94" fmla="*/ 95 w 282"/>
                <a:gd name="T95" fmla="*/ 275 h 283"/>
                <a:gd name="T96" fmla="*/ 105 w 282"/>
                <a:gd name="T97" fmla="*/ 281 h 283"/>
                <a:gd name="T98" fmla="*/ 117 w 282"/>
                <a:gd name="T99" fmla="*/ 280 h 283"/>
                <a:gd name="T100" fmla="*/ 125 w 282"/>
                <a:gd name="T101" fmla="*/ 271 h 283"/>
                <a:gd name="T102" fmla="*/ 138 w 282"/>
                <a:gd name="T103" fmla="*/ 234 h 283"/>
                <a:gd name="T104" fmla="*/ 169 w 282"/>
                <a:gd name="T105" fmla="*/ 230 h 283"/>
                <a:gd name="T106" fmla="*/ 192 w 282"/>
                <a:gd name="T107" fmla="*/ 262 h 283"/>
                <a:gd name="T108" fmla="*/ 203 w 282"/>
                <a:gd name="T109" fmla="*/ 268 h 283"/>
                <a:gd name="T110" fmla="*/ 214 w 282"/>
                <a:gd name="T111" fmla="*/ 266 h 283"/>
                <a:gd name="T112" fmla="*/ 222 w 282"/>
                <a:gd name="T113" fmla="*/ 257 h 283"/>
                <a:gd name="T114" fmla="*/ 169 w 282"/>
                <a:gd name="T115" fmla="*/ 189 h 283"/>
                <a:gd name="T116" fmla="*/ 93 w 282"/>
                <a:gd name="T117" fmla="*/ 170 h 283"/>
                <a:gd name="T118" fmla="*/ 112 w 282"/>
                <a:gd name="T119" fmla="*/ 93 h 283"/>
                <a:gd name="T120" fmla="*/ 189 w 282"/>
                <a:gd name="T121" fmla="*/ 113 h 283"/>
                <a:gd name="T122" fmla="*/ 169 w 282"/>
                <a:gd name="T123" fmla="*/ 18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2" h="283">
                  <a:moveTo>
                    <a:pt x="222" y="257"/>
                  </a:moveTo>
                  <a:cubicBezTo>
                    <a:pt x="223" y="253"/>
                    <a:pt x="223" y="249"/>
                    <a:pt x="221" y="245"/>
                  </a:cubicBezTo>
                  <a:cubicBezTo>
                    <a:pt x="220" y="241"/>
                    <a:pt x="212" y="225"/>
                    <a:pt x="205" y="209"/>
                  </a:cubicBezTo>
                  <a:cubicBezTo>
                    <a:pt x="213" y="202"/>
                    <a:pt x="219" y="193"/>
                    <a:pt x="224" y="184"/>
                  </a:cubicBezTo>
                  <a:cubicBezTo>
                    <a:pt x="241" y="187"/>
                    <a:pt x="258" y="189"/>
                    <a:pt x="262" y="190"/>
                  </a:cubicBezTo>
                  <a:cubicBezTo>
                    <a:pt x="267" y="191"/>
                    <a:pt x="271" y="190"/>
                    <a:pt x="274" y="187"/>
                  </a:cubicBezTo>
                  <a:cubicBezTo>
                    <a:pt x="277" y="185"/>
                    <a:pt x="280" y="181"/>
                    <a:pt x="281" y="177"/>
                  </a:cubicBezTo>
                  <a:cubicBezTo>
                    <a:pt x="282" y="173"/>
                    <a:pt x="281" y="169"/>
                    <a:pt x="280" y="165"/>
                  </a:cubicBezTo>
                  <a:cubicBezTo>
                    <a:pt x="278" y="162"/>
                    <a:pt x="275" y="159"/>
                    <a:pt x="271" y="157"/>
                  </a:cubicBezTo>
                  <a:cubicBezTo>
                    <a:pt x="267" y="156"/>
                    <a:pt x="251" y="150"/>
                    <a:pt x="234" y="144"/>
                  </a:cubicBezTo>
                  <a:cubicBezTo>
                    <a:pt x="234" y="133"/>
                    <a:pt x="233" y="123"/>
                    <a:pt x="230" y="113"/>
                  </a:cubicBezTo>
                  <a:cubicBezTo>
                    <a:pt x="244" y="102"/>
                    <a:pt x="258" y="92"/>
                    <a:pt x="261" y="90"/>
                  </a:cubicBezTo>
                  <a:cubicBezTo>
                    <a:pt x="265" y="87"/>
                    <a:pt x="267" y="83"/>
                    <a:pt x="267" y="79"/>
                  </a:cubicBezTo>
                  <a:cubicBezTo>
                    <a:pt x="268" y="75"/>
                    <a:pt x="267" y="71"/>
                    <a:pt x="265" y="68"/>
                  </a:cubicBezTo>
                  <a:cubicBezTo>
                    <a:pt x="263" y="64"/>
                    <a:pt x="260" y="61"/>
                    <a:pt x="256" y="60"/>
                  </a:cubicBezTo>
                  <a:cubicBezTo>
                    <a:pt x="252" y="59"/>
                    <a:pt x="248" y="59"/>
                    <a:pt x="244" y="60"/>
                  </a:cubicBezTo>
                  <a:cubicBezTo>
                    <a:pt x="240" y="62"/>
                    <a:pt x="225" y="69"/>
                    <a:pt x="209" y="77"/>
                  </a:cubicBezTo>
                  <a:cubicBezTo>
                    <a:pt x="201" y="69"/>
                    <a:pt x="193" y="63"/>
                    <a:pt x="183" y="58"/>
                  </a:cubicBezTo>
                  <a:cubicBezTo>
                    <a:pt x="186" y="40"/>
                    <a:pt x="189" y="23"/>
                    <a:pt x="190" y="19"/>
                  </a:cubicBezTo>
                  <a:cubicBezTo>
                    <a:pt x="190" y="15"/>
                    <a:pt x="189" y="11"/>
                    <a:pt x="187" y="8"/>
                  </a:cubicBezTo>
                  <a:cubicBezTo>
                    <a:pt x="184" y="4"/>
                    <a:pt x="181" y="2"/>
                    <a:pt x="177" y="1"/>
                  </a:cubicBezTo>
                  <a:cubicBezTo>
                    <a:pt x="173" y="0"/>
                    <a:pt x="169" y="0"/>
                    <a:pt x="165" y="2"/>
                  </a:cubicBezTo>
                  <a:cubicBezTo>
                    <a:pt x="161" y="4"/>
                    <a:pt x="158" y="7"/>
                    <a:pt x="157" y="11"/>
                  </a:cubicBezTo>
                  <a:cubicBezTo>
                    <a:pt x="155" y="15"/>
                    <a:pt x="150" y="31"/>
                    <a:pt x="143" y="48"/>
                  </a:cubicBezTo>
                  <a:cubicBezTo>
                    <a:pt x="133" y="48"/>
                    <a:pt x="123" y="49"/>
                    <a:pt x="112" y="52"/>
                  </a:cubicBezTo>
                  <a:cubicBezTo>
                    <a:pt x="102" y="38"/>
                    <a:pt x="92" y="24"/>
                    <a:pt x="89" y="20"/>
                  </a:cubicBezTo>
                  <a:cubicBezTo>
                    <a:pt x="87" y="17"/>
                    <a:pt x="83" y="15"/>
                    <a:pt x="79" y="14"/>
                  </a:cubicBezTo>
                  <a:cubicBezTo>
                    <a:pt x="75" y="14"/>
                    <a:pt x="71" y="14"/>
                    <a:pt x="67" y="16"/>
                  </a:cubicBezTo>
                  <a:cubicBezTo>
                    <a:pt x="64" y="19"/>
                    <a:pt x="61" y="22"/>
                    <a:pt x="60" y="26"/>
                  </a:cubicBezTo>
                  <a:cubicBezTo>
                    <a:pt x="58" y="30"/>
                    <a:pt x="58" y="34"/>
                    <a:pt x="60" y="38"/>
                  </a:cubicBezTo>
                  <a:cubicBezTo>
                    <a:pt x="62" y="41"/>
                    <a:pt x="69" y="57"/>
                    <a:pt x="77" y="73"/>
                  </a:cubicBezTo>
                  <a:cubicBezTo>
                    <a:pt x="69" y="81"/>
                    <a:pt x="63" y="89"/>
                    <a:pt x="58" y="98"/>
                  </a:cubicBezTo>
                  <a:cubicBezTo>
                    <a:pt x="40" y="96"/>
                    <a:pt x="23" y="93"/>
                    <a:pt x="19" y="92"/>
                  </a:cubicBezTo>
                  <a:cubicBezTo>
                    <a:pt x="15" y="92"/>
                    <a:pt x="11" y="93"/>
                    <a:pt x="8" y="95"/>
                  </a:cubicBezTo>
                  <a:cubicBezTo>
                    <a:pt x="4" y="97"/>
                    <a:pt x="2" y="101"/>
                    <a:pt x="1" y="105"/>
                  </a:cubicBezTo>
                  <a:cubicBezTo>
                    <a:pt x="0" y="109"/>
                    <a:pt x="0" y="113"/>
                    <a:pt x="2" y="117"/>
                  </a:cubicBezTo>
                  <a:cubicBezTo>
                    <a:pt x="4" y="121"/>
                    <a:pt x="7" y="124"/>
                    <a:pt x="11" y="125"/>
                  </a:cubicBezTo>
                  <a:cubicBezTo>
                    <a:pt x="15" y="127"/>
                    <a:pt x="31" y="132"/>
                    <a:pt x="48" y="139"/>
                  </a:cubicBezTo>
                  <a:cubicBezTo>
                    <a:pt x="47" y="149"/>
                    <a:pt x="49" y="159"/>
                    <a:pt x="52" y="170"/>
                  </a:cubicBezTo>
                  <a:cubicBezTo>
                    <a:pt x="37" y="180"/>
                    <a:pt x="24" y="190"/>
                    <a:pt x="20" y="193"/>
                  </a:cubicBezTo>
                  <a:cubicBezTo>
                    <a:pt x="17" y="195"/>
                    <a:pt x="15" y="199"/>
                    <a:pt x="14" y="203"/>
                  </a:cubicBezTo>
                  <a:cubicBezTo>
                    <a:pt x="13" y="207"/>
                    <a:pt x="14" y="211"/>
                    <a:pt x="16" y="215"/>
                  </a:cubicBezTo>
                  <a:cubicBezTo>
                    <a:pt x="18" y="219"/>
                    <a:pt x="22" y="221"/>
                    <a:pt x="26" y="222"/>
                  </a:cubicBezTo>
                  <a:cubicBezTo>
                    <a:pt x="29" y="224"/>
                    <a:pt x="34" y="224"/>
                    <a:pt x="37" y="222"/>
                  </a:cubicBezTo>
                  <a:cubicBezTo>
                    <a:pt x="41" y="220"/>
                    <a:pt x="57" y="213"/>
                    <a:pt x="73" y="205"/>
                  </a:cubicBezTo>
                  <a:cubicBezTo>
                    <a:pt x="80" y="213"/>
                    <a:pt x="89" y="219"/>
                    <a:pt x="98" y="224"/>
                  </a:cubicBezTo>
                  <a:cubicBezTo>
                    <a:pt x="95" y="242"/>
                    <a:pt x="93" y="259"/>
                    <a:pt x="92" y="263"/>
                  </a:cubicBezTo>
                  <a:cubicBezTo>
                    <a:pt x="91" y="267"/>
                    <a:pt x="93" y="271"/>
                    <a:pt x="95" y="275"/>
                  </a:cubicBezTo>
                  <a:cubicBezTo>
                    <a:pt x="97" y="278"/>
                    <a:pt x="101" y="280"/>
                    <a:pt x="105" y="281"/>
                  </a:cubicBezTo>
                  <a:cubicBezTo>
                    <a:pt x="109" y="283"/>
                    <a:pt x="113" y="282"/>
                    <a:pt x="117" y="280"/>
                  </a:cubicBezTo>
                  <a:cubicBezTo>
                    <a:pt x="120" y="278"/>
                    <a:pt x="123" y="275"/>
                    <a:pt x="125" y="271"/>
                  </a:cubicBezTo>
                  <a:cubicBezTo>
                    <a:pt x="126" y="268"/>
                    <a:pt x="132" y="251"/>
                    <a:pt x="138" y="234"/>
                  </a:cubicBezTo>
                  <a:cubicBezTo>
                    <a:pt x="148" y="235"/>
                    <a:pt x="159" y="233"/>
                    <a:pt x="169" y="230"/>
                  </a:cubicBezTo>
                  <a:cubicBezTo>
                    <a:pt x="180" y="245"/>
                    <a:pt x="190" y="259"/>
                    <a:pt x="192" y="262"/>
                  </a:cubicBezTo>
                  <a:cubicBezTo>
                    <a:pt x="195" y="265"/>
                    <a:pt x="199" y="267"/>
                    <a:pt x="203" y="268"/>
                  </a:cubicBezTo>
                  <a:cubicBezTo>
                    <a:pt x="206" y="269"/>
                    <a:pt x="211" y="268"/>
                    <a:pt x="214" y="266"/>
                  </a:cubicBezTo>
                  <a:cubicBezTo>
                    <a:pt x="218" y="264"/>
                    <a:pt x="221" y="260"/>
                    <a:pt x="222" y="257"/>
                  </a:cubicBezTo>
                  <a:close/>
                  <a:moveTo>
                    <a:pt x="169" y="189"/>
                  </a:moveTo>
                  <a:cubicBezTo>
                    <a:pt x="143" y="205"/>
                    <a:pt x="108" y="196"/>
                    <a:pt x="93" y="170"/>
                  </a:cubicBezTo>
                  <a:cubicBezTo>
                    <a:pt x="77" y="143"/>
                    <a:pt x="86" y="109"/>
                    <a:pt x="112" y="93"/>
                  </a:cubicBezTo>
                  <a:cubicBezTo>
                    <a:pt x="139" y="78"/>
                    <a:pt x="173" y="86"/>
                    <a:pt x="189" y="113"/>
                  </a:cubicBezTo>
                  <a:cubicBezTo>
                    <a:pt x="204" y="139"/>
                    <a:pt x="195" y="174"/>
                    <a:pt x="169" y="1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2" name="Freeform 16"/>
            <p:cNvSpPr>
              <a:spLocks noEditPoints="1"/>
            </p:cNvSpPr>
            <p:nvPr/>
          </p:nvSpPr>
          <p:spPr bwMode="auto">
            <a:xfrm>
              <a:off x="1104372" y="1289051"/>
              <a:ext cx="503767" cy="503767"/>
            </a:xfrm>
            <a:custGeom>
              <a:avLst/>
              <a:gdLst>
                <a:gd name="T0" fmla="*/ 105 w 107"/>
                <a:gd name="T1" fmla="*/ 52 h 107"/>
                <a:gd name="T2" fmla="*/ 106 w 107"/>
                <a:gd name="T3" fmla="*/ 44 h 107"/>
                <a:gd name="T4" fmla="*/ 103 w 107"/>
                <a:gd name="T5" fmla="*/ 37 h 107"/>
                <a:gd name="T6" fmla="*/ 96 w 107"/>
                <a:gd name="T7" fmla="*/ 35 h 107"/>
                <a:gd name="T8" fmla="*/ 99 w 107"/>
                <a:gd name="T9" fmla="*/ 26 h 107"/>
                <a:gd name="T10" fmla="*/ 95 w 107"/>
                <a:gd name="T11" fmla="*/ 20 h 107"/>
                <a:gd name="T12" fmla="*/ 85 w 107"/>
                <a:gd name="T13" fmla="*/ 19 h 107"/>
                <a:gd name="T14" fmla="*/ 86 w 107"/>
                <a:gd name="T15" fmla="*/ 12 h 107"/>
                <a:gd name="T16" fmla="*/ 80 w 107"/>
                <a:gd name="T17" fmla="*/ 7 h 107"/>
                <a:gd name="T18" fmla="*/ 73 w 107"/>
                <a:gd name="T19" fmla="*/ 5 h 107"/>
                <a:gd name="T20" fmla="*/ 67 w 107"/>
                <a:gd name="T21" fmla="*/ 9 h 107"/>
                <a:gd name="T22" fmla="*/ 62 w 107"/>
                <a:gd name="T23" fmla="*/ 1 h 107"/>
                <a:gd name="T24" fmla="*/ 55 w 107"/>
                <a:gd name="T25" fmla="*/ 0 h 107"/>
                <a:gd name="T26" fmla="*/ 48 w 107"/>
                <a:gd name="T27" fmla="*/ 7 h 107"/>
                <a:gd name="T28" fmla="*/ 43 w 107"/>
                <a:gd name="T29" fmla="*/ 3 h 107"/>
                <a:gd name="T30" fmla="*/ 35 w 107"/>
                <a:gd name="T31" fmla="*/ 3 h 107"/>
                <a:gd name="T32" fmla="*/ 29 w 107"/>
                <a:gd name="T33" fmla="*/ 7 h 107"/>
                <a:gd name="T34" fmla="*/ 28 w 107"/>
                <a:gd name="T35" fmla="*/ 14 h 107"/>
                <a:gd name="T36" fmla="*/ 19 w 107"/>
                <a:gd name="T37" fmla="*/ 14 h 107"/>
                <a:gd name="T38" fmla="*/ 14 w 107"/>
                <a:gd name="T39" fmla="*/ 18 h 107"/>
                <a:gd name="T40" fmla="*/ 15 w 107"/>
                <a:gd name="T41" fmla="*/ 28 h 107"/>
                <a:gd name="T42" fmla="*/ 8 w 107"/>
                <a:gd name="T43" fmla="*/ 29 h 107"/>
                <a:gd name="T44" fmla="*/ 3 w 107"/>
                <a:gd name="T45" fmla="*/ 35 h 107"/>
                <a:gd name="T46" fmla="*/ 3 w 107"/>
                <a:gd name="T47" fmla="*/ 43 h 107"/>
                <a:gd name="T48" fmla="*/ 7 w 107"/>
                <a:gd name="T49" fmla="*/ 48 h 107"/>
                <a:gd name="T50" fmla="*/ 1 w 107"/>
                <a:gd name="T51" fmla="*/ 55 h 107"/>
                <a:gd name="T52" fmla="*/ 1 w 107"/>
                <a:gd name="T53" fmla="*/ 61 h 107"/>
                <a:gd name="T54" fmla="*/ 9 w 107"/>
                <a:gd name="T55" fmla="*/ 67 h 107"/>
                <a:gd name="T56" fmla="*/ 5 w 107"/>
                <a:gd name="T57" fmla="*/ 73 h 107"/>
                <a:gd name="T58" fmla="*/ 7 w 107"/>
                <a:gd name="T59" fmla="*/ 80 h 107"/>
                <a:gd name="T60" fmla="*/ 13 w 107"/>
                <a:gd name="T61" fmla="*/ 85 h 107"/>
                <a:gd name="T62" fmla="*/ 20 w 107"/>
                <a:gd name="T63" fmla="*/ 85 h 107"/>
                <a:gd name="T64" fmla="*/ 20 w 107"/>
                <a:gd name="T65" fmla="*/ 95 h 107"/>
                <a:gd name="T66" fmla="*/ 26 w 107"/>
                <a:gd name="T67" fmla="*/ 99 h 107"/>
                <a:gd name="T68" fmla="*/ 36 w 107"/>
                <a:gd name="T69" fmla="*/ 96 h 107"/>
                <a:gd name="T70" fmla="*/ 38 w 107"/>
                <a:gd name="T71" fmla="*/ 103 h 107"/>
                <a:gd name="T72" fmla="*/ 44 w 107"/>
                <a:gd name="T73" fmla="*/ 106 h 107"/>
                <a:gd name="T74" fmla="*/ 52 w 107"/>
                <a:gd name="T75" fmla="*/ 105 h 107"/>
                <a:gd name="T76" fmla="*/ 56 w 107"/>
                <a:gd name="T77" fmla="*/ 100 h 107"/>
                <a:gd name="T78" fmla="*/ 64 w 107"/>
                <a:gd name="T79" fmla="*/ 106 h 107"/>
                <a:gd name="T80" fmla="*/ 71 w 107"/>
                <a:gd name="T81" fmla="*/ 104 h 107"/>
                <a:gd name="T82" fmla="*/ 75 w 107"/>
                <a:gd name="T83" fmla="*/ 95 h 107"/>
                <a:gd name="T84" fmla="*/ 81 w 107"/>
                <a:gd name="T85" fmla="*/ 97 h 107"/>
                <a:gd name="T86" fmla="*/ 88 w 107"/>
                <a:gd name="T87" fmla="*/ 94 h 107"/>
                <a:gd name="T88" fmla="*/ 92 w 107"/>
                <a:gd name="T89" fmla="*/ 88 h 107"/>
                <a:gd name="T90" fmla="*/ 91 w 107"/>
                <a:gd name="T91" fmla="*/ 82 h 107"/>
                <a:gd name="T92" fmla="*/ 100 w 107"/>
                <a:gd name="T93" fmla="*/ 79 h 107"/>
                <a:gd name="T94" fmla="*/ 103 w 107"/>
                <a:gd name="T95" fmla="*/ 73 h 107"/>
                <a:gd name="T96" fmla="*/ 99 w 107"/>
                <a:gd name="T97" fmla="*/ 64 h 107"/>
                <a:gd name="T98" fmla="*/ 105 w 107"/>
                <a:gd name="T99" fmla="*/ 61 h 107"/>
                <a:gd name="T100" fmla="*/ 53 w 107"/>
                <a:gd name="T101" fmla="*/ 96 h 107"/>
                <a:gd name="T102" fmla="*/ 39 w 107"/>
                <a:gd name="T103" fmla="*/ 93 h 107"/>
                <a:gd name="T104" fmla="*/ 27 w 107"/>
                <a:gd name="T105" fmla="*/ 8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7" h="107">
                  <a:moveTo>
                    <a:pt x="105" y="55"/>
                  </a:moveTo>
                  <a:cubicBezTo>
                    <a:pt x="106" y="55"/>
                    <a:pt x="106" y="55"/>
                    <a:pt x="107" y="55"/>
                  </a:cubicBezTo>
                  <a:cubicBezTo>
                    <a:pt x="107" y="54"/>
                    <a:pt x="107" y="54"/>
                    <a:pt x="107" y="53"/>
                  </a:cubicBezTo>
                  <a:cubicBezTo>
                    <a:pt x="107" y="53"/>
                    <a:pt x="107" y="52"/>
                    <a:pt x="107" y="52"/>
                  </a:cubicBezTo>
                  <a:cubicBezTo>
                    <a:pt x="106" y="52"/>
                    <a:pt x="106" y="52"/>
                    <a:pt x="105" y="52"/>
                  </a:cubicBezTo>
                  <a:cubicBezTo>
                    <a:pt x="105" y="51"/>
                    <a:pt x="102" y="51"/>
                    <a:pt x="100" y="51"/>
                  </a:cubicBezTo>
                  <a:cubicBezTo>
                    <a:pt x="100" y="50"/>
                    <a:pt x="100" y="49"/>
                    <a:pt x="100" y="48"/>
                  </a:cubicBezTo>
                  <a:cubicBezTo>
                    <a:pt x="102" y="47"/>
                    <a:pt x="105" y="46"/>
                    <a:pt x="105" y="46"/>
                  </a:cubicBezTo>
                  <a:cubicBezTo>
                    <a:pt x="105" y="46"/>
                    <a:pt x="106" y="46"/>
                    <a:pt x="106" y="45"/>
                  </a:cubicBezTo>
                  <a:cubicBezTo>
                    <a:pt x="106" y="45"/>
                    <a:pt x="106" y="44"/>
                    <a:pt x="106" y="44"/>
                  </a:cubicBezTo>
                  <a:cubicBezTo>
                    <a:pt x="106" y="44"/>
                    <a:pt x="106" y="43"/>
                    <a:pt x="106" y="43"/>
                  </a:cubicBezTo>
                  <a:cubicBezTo>
                    <a:pt x="105" y="43"/>
                    <a:pt x="105" y="42"/>
                    <a:pt x="104" y="43"/>
                  </a:cubicBezTo>
                  <a:cubicBezTo>
                    <a:pt x="104" y="43"/>
                    <a:pt x="101" y="43"/>
                    <a:pt x="99" y="43"/>
                  </a:cubicBezTo>
                  <a:cubicBezTo>
                    <a:pt x="99" y="42"/>
                    <a:pt x="98" y="41"/>
                    <a:pt x="98" y="40"/>
                  </a:cubicBezTo>
                  <a:cubicBezTo>
                    <a:pt x="100" y="39"/>
                    <a:pt x="103" y="38"/>
                    <a:pt x="103" y="37"/>
                  </a:cubicBezTo>
                  <a:cubicBezTo>
                    <a:pt x="103" y="37"/>
                    <a:pt x="104" y="37"/>
                    <a:pt x="104" y="36"/>
                  </a:cubicBezTo>
                  <a:cubicBezTo>
                    <a:pt x="104" y="36"/>
                    <a:pt x="104" y="35"/>
                    <a:pt x="104" y="35"/>
                  </a:cubicBezTo>
                  <a:cubicBezTo>
                    <a:pt x="104" y="35"/>
                    <a:pt x="103" y="34"/>
                    <a:pt x="103" y="34"/>
                  </a:cubicBezTo>
                  <a:cubicBezTo>
                    <a:pt x="103" y="34"/>
                    <a:pt x="102" y="34"/>
                    <a:pt x="102" y="34"/>
                  </a:cubicBezTo>
                  <a:cubicBezTo>
                    <a:pt x="101" y="34"/>
                    <a:pt x="99" y="35"/>
                    <a:pt x="96" y="35"/>
                  </a:cubicBezTo>
                  <a:cubicBezTo>
                    <a:pt x="96" y="34"/>
                    <a:pt x="96" y="33"/>
                    <a:pt x="95" y="32"/>
                  </a:cubicBezTo>
                  <a:cubicBezTo>
                    <a:pt x="97" y="31"/>
                    <a:pt x="99" y="29"/>
                    <a:pt x="99" y="29"/>
                  </a:cubicBezTo>
                  <a:cubicBezTo>
                    <a:pt x="100" y="29"/>
                    <a:pt x="100" y="28"/>
                    <a:pt x="100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99" y="26"/>
                    <a:pt x="99" y="26"/>
                  </a:cubicBezTo>
                  <a:cubicBezTo>
                    <a:pt x="99" y="26"/>
                    <a:pt x="98" y="26"/>
                    <a:pt x="98" y="26"/>
                  </a:cubicBezTo>
                  <a:cubicBezTo>
                    <a:pt x="97" y="26"/>
                    <a:pt x="95" y="27"/>
                    <a:pt x="93" y="28"/>
                  </a:cubicBezTo>
                  <a:cubicBezTo>
                    <a:pt x="92" y="27"/>
                    <a:pt x="91" y="26"/>
                    <a:pt x="91" y="25"/>
                  </a:cubicBezTo>
                  <a:cubicBezTo>
                    <a:pt x="92" y="24"/>
                    <a:pt x="94" y="22"/>
                    <a:pt x="95" y="21"/>
                  </a:cubicBezTo>
                  <a:cubicBezTo>
                    <a:pt x="95" y="21"/>
                    <a:pt x="95" y="21"/>
                    <a:pt x="95" y="20"/>
                  </a:cubicBezTo>
                  <a:cubicBezTo>
                    <a:pt x="95" y="20"/>
                    <a:pt x="95" y="19"/>
                    <a:pt x="95" y="19"/>
                  </a:cubicBezTo>
                  <a:cubicBezTo>
                    <a:pt x="94" y="19"/>
                    <a:pt x="94" y="18"/>
                    <a:pt x="93" y="18"/>
                  </a:cubicBezTo>
                  <a:cubicBezTo>
                    <a:pt x="93" y="18"/>
                    <a:pt x="93" y="18"/>
                    <a:pt x="92" y="19"/>
                  </a:cubicBezTo>
                  <a:cubicBezTo>
                    <a:pt x="92" y="19"/>
                    <a:pt x="90" y="20"/>
                    <a:pt x="88" y="22"/>
                  </a:cubicBezTo>
                  <a:cubicBezTo>
                    <a:pt x="87" y="21"/>
                    <a:pt x="86" y="20"/>
                    <a:pt x="85" y="19"/>
                  </a:cubicBezTo>
                  <a:cubicBezTo>
                    <a:pt x="87" y="17"/>
                    <a:pt x="88" y="15"/>
                    <a:pt x="88" y="15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3"/>
                    <a:pt x="88" y="13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5" y="13"/>
                    <a:pt x="83" y="15"/>
                    <a:pt x="82" y="16"/>
                  </a:cubicBezTo>
                  <a:cubicBezTo>
                    <a:pt x="81" y="16"/>
                    <a:pt x="80" y="15"/>
                    <a:pt x="79" y="14"/>
                  </a:cubicBezTo>
                  <a:cubicBezTo>
                    <a:pt x="80" y="12"/>
                    <a:pt x="81" y="10"/>
                    <a:pt x="81" y="9"/>
                  </a:cubicBezTo>
                  <a:cubicBezTo>
                    <a:pt x="81" y="9"/>
                    <a:pt x="81" y="8"/>
                    <a:pt x="81" y="8"/>
                  </a:cubicBezTo>
                  <a:cubicBezTo>
                    <a:pt x="81" y="8"/>
                    <a:pt x="81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8" y="7"/>
                    <a:pt x="78" y="7"/>
                  </a:cubicBezTo>
                  <a:cubicBezTo>
                    <a:pt x="78" y="8"/>
                    <a:pt x="76" y="10"/>
                    <a:pt x="75" y="12"/>
                  </a:cubicBezTo>
                  <a:cubicBezTo>
                    <a:pt x="74" y="11"/>
                    <a:pt x="73" y="11"/>
                    <a:pt x="72" y="10"/>
                  </a:cubicBezTo>
                  <a:cubicBezTo>
                    <a:pt x="72" y="8"/>
                    <a:pt x="73" y="6"/>
                    <a:pt x="73" y="5"/>
                  </a:cubicBezTo>
                  <a:cubicBezTo>
                    <a:pt x="73" y="5"/>
                    <a:pt x="73" y="4"/>
                    <a:pt x="73" y="4"/>
                  </a:cubicBezTo>
                  <a:cubicBezTo>
                    <a:pt x="73" y="3"/>
                    <a:pt x="72" y="3"/>
                    <a:pt x="72" y="3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0" y="3"/>
                    <a:pt x="70" y="3"/>
                    <a:pt x="70" y="4"/>
                  </a:cubicBezTo>
                  <a:cubicBezTo>
                    <a:pt x="69" y="4"/>
                    <a:pt x="68" y="7"/>
                    <a:pt x="67" y="9"/>
                  </a:cubicBezTo>
                  <a:cubicBezTo>
                    <a:pt x="66" y="8"/>
                    <a:pt x="65" y="8"/>
                    <a:pt x="64" y="8"/>
                  </a:cubicBezTo>
                  <a:cubicBezTo>
                    <a:pt x="64" y="6"/>
                    <a:pt x="64" y="3"/>
                    <a:pt x="64" y="3"/>
                  </a:cubicBezTo>
                  <a:cubicBezTo>
                    <a:pt x="64" y="2"/>
                    <a:pt x="64" y="2"/>
                    <a:pt x="64" y="1"/>
                  </a:cubicBezTo>
                  <a:cubicBezTo>
                    <a:pt x="64" y="1"/>
                    <a:pt x="63" y="1"/>
                    <a:pt x="63" y="1"/>
                  </a:cubicBezTo>
                  <a:cubicBezTo>
                    <a:pt x="62" y="0"/>
                    <a:pt x="62" y="1"/>
                    <a:pt x="62" y="1"/>
                  </a:cubicBezTo>
                  <a:cubicBezTo>
                    <a:pt x="61" y="1"/>
                    <a:pt x="61" y="1"/>
                    <a:pt x="61" y="2"/>
                  </a:cubicBezTo>
                  <a:cubicBezTo>
                    <a:pt x="61" y="2"/>
                    <a:pt x="60" y="5"/>
                    <a:pt x="59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6" y="4"/>
                    <a:pt x="56" y="2"/>
                    <a:pt x="55" y="1"/>
                  </a:cubicBezTo>
                  <a:cubicBezTo>
                    <a:pt x="55" y="1"/>
                    <a:pt x="55" y="0"/>
                    <a:pt x="55" y="0"/>
                  </a:cubicBezTo>
                  <a:cubicBezTo>
                    <a:pt x="55" y="0"/>
                    <a:pt x="54" y="0"/>
                    <a:pt x="54" y="0"/>
                  </a:cubicBezTo>
                  <a:cubicBezTo>
                    <a:pt x="53" y="0"/>
                    <a:pt x="53" y="0"/>
                    <a:pt x="52" y="0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2" y="2"/>
                    <a:pt x="51" y="4"/>
                    <a:pt x="51" y="7"/>
                  </a:cubicBezTo>
                  <a:cubicBezTo>
                    <a:pt x="50" y="7"/>
                    <a:pt x="49" y="7"/>
                    <a:pt x="48" y="7"/>
                  </a:cubicBezTo>
                  <a:cubicBezTo>
                    <a:pt x="47" y="5"/>
                    <a:pt x="47" y="2"/>
                    <a:pt x="46" y="2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1"/>
                    <a:pt x="45" y="0"/>
                    <a:pt x="44" y="1"/>
                  </a:cubicBezTo>
                  <a:cubicBezTo>
                    <a:pt x="44" y="1"/>
                    <a:pt x="43" y="1"/>
                    <a:pt x="43" y="1"/>
                  </a:cubicBezTo>
                  <a:cubicBezTo>
                    <a:pt x="43" y="2"/>
                    <a:pt x="43" y="2"/>
                    <a:pt x="43" y="3"/>
                  </a:cubicBezTo>
                  <a:cubicBezTo>
                    <a:pt x="43" y="3"/>
                    <a:pt x="43" y="6"/>
                    <a:pt x="43" y="8"/>
                  </a:cubicBezTo>
                  <a:cubicBezTo>
                    <a:pt x="42" y="8"/>
                    <a:pt x="41" y="8"/>
                    <a:pt x="40" y="9"/>
                  </a:cubicBezTo>
                  <a:cubicBezTo>
                    <a:pt x="39" y="7"/>
                    <a:pt x="38" y="4"/>
                    <a:pt x="38" y="4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5" y="3"/>
                  </a:cubicBezTo>
                  <a:cubicBezTo>
                    <a:pt x="35" y="3"/>
                    <a:pt x="35" y="3"/>
                    <a:pt x="34" y="4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6"/>
                    <a:pt x="35" y="8"/>
                    <a:pt x="36" y="10"/>
                  </a:cubicBezTo>
                  <a:cubicBezTo>
                    <a:pt x="35" y="11"/>
                    <a:pt x="33" y="11"/>
                    <a:pt x="32" y="12"/>
                  </a:cubicBezTo>
                  <a:cubicBezTo>
                    <a:pt x="31" y="10"/>
                    <a:pt x="30" y="8"/>
                    <a:pt x="29" y="7"/>
                  </a:cubicBezTo>
                  <a:cubicBezTo>
                    <a:pt x="29" y="7"/>
                    <a:pt x="29" y="7"/>
                    <a:pt x="28" y="7"/>
                  </a:cubicBezTo>
                  <a:cubicBezTo>
                    <a:pt x="28" y="7"/>
                    <a:pt x="27" y="7"/>
                    <a:pt x="27" y="7"/>
                  </a:cubicBezTo>
                  <a:cubicBezTo>
                    <a:pt x="27" y="7"/>
                    <a:pt x="26" y="8"/>
                    <a:pt x="26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7" y="12"/>
                    <a:pt x="28" y="14"/>
                  </a:cubicBezTo>
                  <a:cubicBezTo>
                    <a:pt x="27" y="15"/>
                    <a:pt x="27" y="16"/>
                    <a:pt x="26" y="16"/>
                  </a:cubicBezTo>
                  <a:cubicBezTo>
                    <a:pt x="24" y="15"/>
                    <a:pt x="22" y="13"/>
                    <a:pt x="22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5"/>
                  </a:cubicBezTo>
                  <a:cubicBezTo>
                    <a:pt x="19" y="15"/>
                    <a:pt x="21" y="17"/>
                    <a:pt x="22" y="19"/>
                  </a:cubicBezTo>
                  <a:cubicBezTo>
                    <a:pt x="21" y="20"/>
                    <a:pt x="20" y="21"/>
                    <a:pt x="20" y="22"/>
                  </a:cubicBezTo>
                  <a:cubicBezTo>
                    <a:pt x="18" y="20"/>
                    <a:pt x="16" y="19"/>
                    <a:pt x="15" y="19"/>
                  </a:cubicBezTo>
                  <a:cubicBezTo>
                    <a:pt x="15" y="18"/>
                    <a:pt x="14" y="18"/>
                    <a:pt x="14" y="18"/>
                  </a:cubicBezTo>
                  <a:cubicBezTo>
                    <a:pt x="13" y="18"/>
                    <a:pt x="13" y="19"/>
                    <a:pt x="13" y="19"/>
                  </a:cubicBezTo>
                  <a:cubicBezTo>
                    <a:pt x="12" y="19"/>
                    <a:pt x="12" y="20"/>
                    <a:pt x="12" y="20"/>
                  </a:cubicBezTo>
                  <a:cubicBezTo>
                    <a:pt x="12" y="21"/>
                    <a:pt x="12" y="21"/>
                    <a:pt x="13" y="21"/>
                  </a:cubicBezTo>
                  <a:cubicBezTo>
                    <a:pt x="13" y="22"/>
                    <a:pt x="15" y="24"/>
                    <a:pt x="17" y="25"/>
                  </a:cubicBezTo>
                  <a:cubicBezTo>
                    <a:pt x="16" y="26"/>
                    <a:pt x="15" y="27"/>
                    <a:pt x="15" y="28"/>
                  </a:cubicBezTo>
                  <a:cubicBezTo>
                    <a:pt x="12" y="27"/>
                    <a:pt x="10" y="26"/>
                    <a:pt x="10" y="26"/>
                  </a:cubicBezTo>
                  <a:cubicBezTo>
                    <a:pt x="9" y="26"/>
                    <a:pt x="9" y="26"/>
                    <a:pt x="8" y="26"/>
                  </a:cubicBezTo>
                  <a:cubicBezTo>
                    <a:pt x="8" y="26"/>
                    <a:pt x="8" y="26"/>
                    <a:pt x="7" y="27"/>
                  </a:cubicBezTo>
                  <a:cubicBezTo>
                    <a:pt x="7" y="27"/>
                    <a:pt x="7" y="27"/>
                    <a:pt x="7" y="28"/>
                  </a:cubicBezTo>
                  <a:cubicBezTo>
                    <a:pt x="7" y="28"/>
                    <a:pt x="7" y="29"/>
                    <a:pt x="8" y="29"/>
                  </a:cubicBezTo>
                  <a:cubicBezTo>
                    <a:pt x="8" y="29"/>
                    <a:pt x="10" y="31"/>
                    <a:pt x="12" y="32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9" y="35"/>
                    <a:pt x="6" y="34"/>
                    <a:pt x="5" y="34"/>
                  </a:cubicBezTo>
                  <a:cubicBezTo>
                    <a:pt x="5" y="34"/>
                    <a:pt x="5" y="34"/>
                    <a:pt x="4" y="34"/>
                  </a:cubicBezTo>
                  <a:cubicBezTo>
                    <a:pt x="4" y="34"/>
                    <a:pt x="4" y="35"/>
                    <a:pt x="3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5" y="38"/>
                    <a:pt x="7" y="39"/>
                    <a:pt x="9" y="40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6" y="43"/>
                    <a:pt x="3" y="43"/>
                    <a:pt x="3" y="43"/>
                  </a:cubicBezTo>
                  <a:cubicBezTo>
                    <a:pt x="2" y="42"/>
                    <a:pt x="2" y="43"/>
                    <a:pt x="2" y="43"/>
                  </a:cubicBezTo>
                  <a:cubicBezTo>
                    <a:pt x="1" y="43"/>
                    <a:pt x="1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6"/>
                    <a:pt x="2" y="46"/>
                    <a:pt x="2" y="46"/>
                  </a:cubicBezTo>
                  <a:cubicBezTo>
                    <a:pt x="3" y="46"/>
                    <a:pt x="5" y="47"/>
                    <a:pt x="7" y="48"/>
                  </a:cubicBezTo>
                  <a:cubicBezTo>
                    <a:pt x="7" y="49"/>
                    <a:pt x="7" y="50"/>
                    <a:pt x="7" y="51"/>
                  </a:cubicBezTo>
                  <a:cubicBezTo>
                    <a:pt x="5" y="51"/>
                    <a:pt x="2" y="51"/>
                    <a:pt x="2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2"/>
                    <a:pt x="0" y="53"/>
                    <a:pt x="0" y="53"/>
                  </a:cubicBezTo>
                  <a:cubicBezTo>
                    <a:pt x="0" y="54"/>
                    <a:pt x="0" y="54"/>
                    <a:pt x="1" y="55"/>
                  </a:cubicBezTo>
                  <a:cubicBezTo>
                    <a:pt x="1" y="55"/>
                    <a:pt x="1" y="55"/>
                    <a:pt x="2" y="55"/>
                  </a:cubicBezTo>
                  <a:cubicBezTo>
                    <a:pt x="2" y="55"/>
                    <a:pt x="5" y="55"/>
                    <a:pt x="7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5" y="60"/>
                    <a:pt x="3" y="60"/>
                    <a:pt x="2" y="61"/>
                  </a:cubicBezTo>
                  <a:cubicBezTo>
                    <a:pt x="2" y="61"/>
                    <a:pt x="1" y="61"/>
                    <a:pt x="1" y="61"/>
                  </a:cubicBezTo>
                  <a:cubicBezTo>
                    <a:pt x="1" y="62"/>
                    <a:pt x="1" y="62"/>
                    <a:pt x="1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2" y="64"/>
                    <a:pt x="3" y="64"/>
                  </a:cubicBezTo>
                  <a:cubicBezTo>
                    <a:pt x="3" y="64"/>
                    <a:pt x="6" y="64"/>
                    <a:pt x="8" y="64"/>
                  </a:cubicBezTo>
                  <a:cubicBezTo>
                    <a:pt x="9" y="65"/>
                    <a:pt x="9" y="66"/>
                    <a:pt x="9" y="67"/>
                  </a:cubicBezTo>
                  <a:cubicBezTo>
                    <a:pt x="7" y="68"/>
                    <a:pt x="5" y="69"/>
                    <a:pt x="4" y="69"/>
                  </a:cubicBezTo>
                  <a:cubicBezTo>
                    <a:pt x="4" y="70"/>
                    <a:pt x="4" y="70"/>
                    <a:pt x="3" y="70"/>
                  </a:cubicBezTo>
                  <a:cubicBezTo>
                    <a:pt x="3" y="71"/>
                    <a:pt x="3" y="71"/>
                    <a:pt x="3" y="72"/>
                  </a:cubicBezTo>
                  <a:cubicBezTo>
                    <a:pt x="4" y="72"/>
                    <a:pt x="4" y="72"/>
                    <a:pt x="4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9" y="72"/>
                    <a:pt x="11" y="71"/>
                  </a:cubicBezTo>
                  <a:cubicBezTo>
                    <a:pt x="11" y="73"/>
                    <a:pt x="12" y="74"/>
                    <a:pt x="12" y="75"/>
                  </a:cubicBezTo>
                  <a:cubicBezTo>
                    <a:pt x="10" y="76"/>
                    <a:pt x="8" y="77"/>
                    <a:pt x="8" y="78"/>
                  </a:cubicBezTo>
                  <a:cubicBezTo>
                    <a:pt x="7" y="78"/>
                    <a:pt x="7" y="78"/>
                    <a:pt x="7" y="79"/>
                  </a:cubicBezTo>
                  <a:cubicBezTo>
                    <a:pt x="7" y="79"/>
                    <a:pt x="7" y="80"/>
                    <a:pt x="7" y="80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9" y="81"/>
                    <a:pt x="9" y="81"/>
                    <a:pt x="10" y="81"/>
                  </a:cubicBezTo>
                  <a:cubicBezTo>
                    <a:pt x="10" y="81"/>
                    <a:pt x="12" y="80"/>
                    <a:pt x="15" y="79"/>
                  </a:cubicBezTo>
                  <a:cubicBezTo>
                    <a:pt x="15" y="80"/>
                    <a:pt x="16" y="81"/>
                    <a:pt x="17" y="82"/>
                  </a:cubicBezTo>
                  <a:cubicBezTo>
                    <a:pt x="15" y="83"/>
                    <a:pt x="13" y="85"/>
                    <a:pt x="13" y="85"/>
                  </a:cubicBezTo>
                  <a:cubicBezTo>
                    <a:pt x="12" y="86"/>
                    <a:pt x="12" y="86"/>
                    <a:pt x="12" y="87"/>
                  </a:cubicBezTo>
                  <a:cubicBezTo>
                    <a:pt x="12" y="87"/>
                    <a:pt x="12" y="87"/>
                    <a:pt x="13" y="88"/>
                  </a:cubicBezTo>
                  <a:cubicBezTo>
                    <a:pt x="13" y="88"/>
                    <a:pt x="13" y="88"/>
                    <a:pt x="14" y="88"/>
                  </a:cubicBezTo>
                  <a:cubicBezTo>
                    <a:pt x="14" y="88"/>
                    <a:pt x="15" y="88"/>
                    <a:pt x="15" y="88"/>
                  </a:cubicBezTo>
                  <a:cubicBezTo>
                    <a:pt x="16" y="88"/>
                    <a:pt x="18" y="86"/>
                    <a:pt x="20" y="85"/>
                  </a:cubicBezTo>
                  <a:cubicBezTo>
                    <a:pt x="20" y="86"/>
                    <a:pt x="21" y="87"/>
                    <a:pt x="22" y="87"/>
                  </a:cubicBezTo>
                  <a:cubicBezTo>
                    <a:pt x="21" y="89"/>
                    <a:pt x="19" y="92"/>
                    <a:pt x="19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4"/>
                    <a:pt x="19" y="94"/>
                    <a:pt x="19" y="94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21" y="95"/>
                    <a:pt x="21" y="95"/>
                    <a:pt x="22" y="94"/>
                  </a:cubicBezTo>
                  <a:cubicBezTo>
                    <a:pt x="22" y="94"/>
                    <a:pt x="24" y="92"/>
                    <a:pt x="26" y="91"/>
                  </a:cubicBezTo>
                  <a:cubicBezTo>
                    <a:pt x="27" y="91"/>
                    <a:pt x="27" y="92"/>
                    <a:pt x="28" y="92"/>
                  </a:cubicBezTo>
                  <a:cubicBezTo>
                    <a:pt x="27" y="95"/>
                    <a:pt x="26" y="97"/>
                    <a:pt x="26" y="97"/>
                  </a:cubicBezTo>
                  <a:cubicBezTo>
                    <a:pt x="26" y="98"/>
                    <a:pt x="26" y="98"/>
                    <a:pt x="26" y="99"/>
                  </a:cubicBezTo>
                  <a:cubicBezTo>
                    <a:pt x="26" y="99"/>
                    <a:pt x="27" y="100"/>
                    <a:pt x="27" y="100"/>
                  </a:cubicBezTo>
                  <a:cubicBezTo>
                    <a:pt x="27" y="100"/>
                    <a:pt x="28" y="100"/>
                    <a:pt x="28" y="100"/>
                  </a:cubicBezTo>
                  <a:cubicBezTo>
                    <a:pt x="29" y="100"/>
                    <a:pt x="29" y="100"/>
                    <a:pt x="29" y="99"/>
                  </a:cubicBezTo>
                  <a:cubicBezTo>
                    <a:pt x="30" y="99"/>
                    <a:pt x="31" y="97"/>
                    <a:pt x="32" y="95"/>
                  </a:cubicBezTo>
                  <a:cubicBezTo>
                    <a:pt x="33" y="95"/>
                    <a:pt x="35" y="96"/>
                    <a:pt x="36" y="96"/>
                  </a:cubicBezTo>
                  <a:cubicBezTo>
                    <a:pt x="35" y="99"/>
                    <a:pt x="34" y="101"/>
                    <a:pt x="34" y="102"/>
                  </a:cubicBezTo>
                  <a:cubicBezTo>
                    <a:pt x="34" y="102"/>
                    <a:pt x="34" y="102"/>
                    <a:pt x="34" y="103"/>
                  </a:cubicBezTo>
                  <a:cubicBezTo>
                    <a:pt x="35" y="103"/>
                    <a:pt x="35" y="104"/>
                    <a:pt x="35" y="104"/>
                  </a:cubicBezTo>
                  <a:cubicBezTo>
                    <a:pt x="36" y="104"/>
                    <a:pt x="36" y="104"/>
                    <a:pt x="37" y="104"/>
                  </a:cubicBezTo>
                  <a:cubicBezTo>
                    <a:pt x="37" y="104"/>
                    <a:pt x="37" y="103"/>
                    <a:pt x="38" y="103"/>
                  </a:cubicBezTo>
                  <a:cubicBezTo>
                    <a:pt x="38" y="102"/>
                    <a:pt x="39" y="100"/>
                    <a:pt x="40" y="98"/>
                  </a:cubicBezTo>
                  <a:cubicBezTo>
                    <a:pt x="41" y="98"/>
                    <a:pt x="42" y="99"/>
                    <a:pt x="43" y="99"/>
                  </a:cubicBezTo>
                  <a:cubicBezTo>
                    <a:pt x="43" y="101"/>
                    <a:pt x="43" y="104"/>
                    <a:pt x="43" y="104"/>
                  </a:cubicBezTo>
                  <a:cubicBezTo>
                    <a:pt x="43" y="105"/>
                    <a:pt x="43" y="105"/>
                    <a:pt x="43" y="106"/>
                  </a:cubicBezTo>
                  <a:cubicBezTo>
                    <a:pt x="43" y="106"/>
                    <a:pt x="44" y="106"/>
                    <a:pt x="44" y="106"/>
                  </a:cubicBezTo>
                  <a:cubicBezTo>
                    <a:pt x="45" y="106"/>
                    <a:pt x="45" y="106"/>
                    <a:pt x="46" y="106"/>
                  </a:cubicBezTo>
                  <a:cubicBezTo>
                    <a:pt x="46" y="106"/>
                    <a:pt x="46" y="105"/>
                    <a:pt x="46" y="105"/>
                  </a:cubicBezTo>
                  <a:cubicBezTo>
                    <a:pt x="47" y="104"/>
                    <a:pt x="47" y="102"/>
                    <a:pt x="48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51" y="102"/>
                    <a:pt x="52" y="105"/>
                    <a:pt x="52" y="105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3" y="107"/>
                    <a:pt x="53" y="107"/>
                    <a:pt x="54" y="107"/>
                  </a:cubicBezTo>
                  <a:cubicBezTo>
                    <a:pt x="54" y="107"/>
                    <a:pt x="55" y="107"/>
                    <a:pt x="55" y="106"/>
                  </a:cubicBezTo>
                  <a:cubicBezTo>
                    <a:pt x="55" y="106"/>
                    <a:pt x="55" y="106"/>
                    <a:pt x="55" y="105"/>
                  </a:cubicBezTo>
                  <a:cubicBezTo>
                    <a:pt x="56" y="105"/>
                    <a:pt x="56" y="102"/>
                    <a:pt x="56" y="100"/>
                  </a:cubicBezTo>
                  <a:cubicBezTo>
                    <a:pt x="57" y="100"/>
                    <a:pt x="58" y="100"/>
                    <a:pt x="59" y="100"/>
                  </a:cubicBezTo>
                  <a:cubicBezTo>
                    <a:pt x="60" y="102"/>
                    <a:pt x="61" y="104"/>
                    <a:pt x="61" y="105"/>
                  </a:cubicBezTo>
                  <a:cubicBezTo>
                    <a:pt x="61" y="105"/>
                    <a:pt x="61" y="106"/>
                    <a:pt x="62" y="106"/>
                  </a:cubicBezTo>
                  <a:cubicBezTo>
                    <a:pt x="62" y="106"/>
                    <a:pt x="62" y="106"/>
                    <a:pt x="63" y="106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5"/>
                    <a:pt x="64" y="105"/>
                    <a:pt x="64" y="104"/>
                  </a:cubicBezTo>
                  <a:cubicBezTo>
                    <a:pt x="64" y="104"/>
                    <a:pt x="64" y="101"/>
                    <a:pt x="64" y="99"/>
                  </a:cubicBezTo>
                  <a:cubicBezTo>
                    <a:pt x="65" y="99"/>
                    <a:pt x="66" y="98"/>
                    <a:pt x="67" y="98"/>
                  </a:cubicBezTo>
                  <a:cubicBezTo>
                    <a:pt x="68" y="100"/>
                    <a:pt x="69" y="102"/>
                    <a:pt x="70" y="103"/>
                  </a:cubicBezTo>
                  <a:cubicBezTo>
                    <a:pt x="70" y="103"/>
                    <a:pt x="70" y="104"/>
                    <a:pt x="71" y="104"/>
                  </a:cubicBezTo>
                  <a:cubicBezTo>
                    <a:pt x="71" y="104"/>
                    <a:pt x="71" y="104"/>
                    <a:pt x="72" y="104"/>
                  </a:cubicBezTo>
                  <a:cubicBezTo>
                    <a:pt x="72" y="104"/>
                    <a:pt x="73" y="103"/>
                    <a:pt x="73" y="103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1"/>
                    <a:pt x="72" y="99"/>
                    <a:pt x="72" y="96"/>
                  </a:cubicBezTo>
                  <a:cubicBezTo>
                    <a:pt x="73" y="96"/>
                    <a:pt x="74" y="95"/>
                    <a:pt x="75" y="95"/>
                  </a:cubicBezTo>
                  <a:cubicBezTo>
                    <a:pt x="76" y="97"/>
                    <a:pt x="78" y="99"/>
                    <a:pt x="78" y="99"/>
                  </a:cubicBezTo>
                  <a:cubicBezTo>
                    <a:pt x="78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1" y="100"/>
                    <a:pt x="81" y="99"/>
                    <a:pt x="81" y="99"/>
                  </a:cubicBezTo>
                  <a:cubicBezTo>
                    <a:pt x="81" y="98"/>
                    <a:pt x="81" y="98"/>
                    <a:pt x="81" y="97"/>
                  </a:cubicBezTo>
                  <a:cubicBezTo>
                    <a:pt x="81" y="97"/>
                    <a:pt x="80" y="95"/>
                    <a:pt x="79" y="92"/>
                  </a:cubicBezTo>
                  <a:cubicBezTo>
                    <a:pt x="80" y="92"/>
                    <a:pt x="81" y="91"/>
                    <a:pt x="82" y="91"/>
                  </a:cubicBezTo>
                  <a:cubicBezTo>
                    <a:pt x="83" y="92"/>
                    <a:pt x="85" y="94"/>
                    <a:pt x="86" y="94"/>
                  </a:cubicBezTo>
                  <a:cubicBezTo>
                    <a:pt x="86" y="95"/>
                    <a:pt x="86" y="95"/>
                    <a:pt x="87" y="95"/>
                  </a:cubicBezTo>
                  <a:cubicBezTo>
                    <a:pt x="87" y="95"/>
                    <a:pt x="88" y="95"/>
                    <a:pt x="88" y="94"/>
                  </a:cubicBezTo>
                  <a:cubicBezTo>
                    <a:pt x="88" y="94"/>
                    <a:pt x="89" y="94"/>
                    <a:pt x="89" y="93"/>
                  </a:cubicBezTo>
                  <a:cubicBezTo>
                    <a:pt x="89" y="93"/>
                    <a:pt x="89" y="92"/>
                    <a:pt x="88" y="92"/>
                  </a:cubicBezTo>
                  <a:cubicBezTo>
                    <a:pt x="88" y="92"/>
                    <a:pt x="87" y="89"/>
                    <a:pt x="85" y="87"/>
                  </a:cubicBezTo>
                  <a:cubicBezTo>
                    <a:pt x="86" y="87"/>
                    <a:pt x="87" y="86"/>
                    <a:pt x="88" y="85"/>
                  </a:cubicBezTo>
                  <a:cubicBezTo>
                    <a:pt x="90" y="86"/>
                    <a:pt x="92" y="88"/>
                    <a:pt x="92" y="88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4" y="88"/>
                    <a:pt x="94" y="88"/>
                    <a:pt x="95" y="88"/>
                  </a:cubicBezTo>
                  <a:cubicBezTo>
                    <a:pt x="95" y="87"/>
                    <a:pt x="95" y="87"/>
                    <a:pt x="95" y="87"/>
                  </a:cubicBezTo>
                  <a:cubicBezTo>
                    <a:pt x="95" y="86"/>
                    <a:pt x="95" y="86"/>
                    <a:pt x="95" y="85"/>
                  </a:cubicBezTo>
                  <a:cubicBezTo>
                    <a:pt x="94" y="85"/>
                    <a:pt x="92" y="83"/>
                    <a:pt x="91" y="82"/>
                  </a:cubicBezTo>
                  <a:cubicBezTo>
                    <a:pt x="91" y="81"/>
                    <a:pt x="92" y="80"/>
                    <a:pt x="93" y="79"/>
                  </a:cubicBezTo>
                  <a:cubicBezTo>
                    <a:pt x="95" y="80"/>
                    <a:pt x="97" y="81"/>
                    <a:pt x="98" y="81"/>
                  </a:cubicBezTo>
                  <a:cubicBezTo>
                    <a:pt x="98" y="81"/>
                    <a:pt x="99" y="81"/>
                    <a:pt x="99" y="81"/>
                  </a:cubicBezTo>
                  <a:cubicBezTo>
                    <a:pt x="99" y="81"/>
                    <a:pt x="100" y="81"/>
                    <a:pt x="100" y="80"/>
                  </a:cubicBezTo>
                  <a:cubicBezTo>
                    <a:pt x="100" y="80"/>
                    <a:pt x="100" y="79"/>
                    <a:pt x="100" y="79"/>
                  </a:cubicBezTo>
                  <a:cubicBezTo>
                    <a:pt x="100" y="78"/>
                    <a:pt x="100" y="78"/>
                    <a:pt x="99" y="78"/>
                  </a:cubicBezTo>
                  <a:cubicBezTo>
                    <a:pt x="99" y="77"/>
                    <a:pt x="97" y="76"/>
                    <a:pt x="95" y="75"/>
                  </a:cubicBezTo>
                  <a:cubicBezTo>
                    <a:pt x="96" y="74"/>
                    <a:pt x="96" y="73"/>
                    <a:pt x="96" y="71"/>
                  </a:cubicBezTo>
                  <a:cubicBezTo>
                    <a:pt x="99" y="72"/>
                    <a:pt x="101" y="73"/>
                    <a:pt x="102" y="73"/>
                  </a:cubicBezTo>
                  <a:cubicBezTo>
                    <a:pt x="102" y="73"/>
                    <a:pt x="103" y="73"/>
                    <a:pt x="103" y="73"/>
                  </a:cubicBezTo>
                  <a:cubicBezTo>
                    <a:pt x="103" y="72"/>
                    <a:pt x="104" y="72"/>
                    <a:pt x="104" y="72"/>
                  </a:cubicBezTo>
                  <a:cubicBezTo>
                    <a:pt x="104" y="71"/>
                    <a:pt x="104" y="71"/>
                    <a:pt x="104" y="70"/>
                  </a:cubicBezTo>
                  <a:cubicBezTo>
                    <a:pt x="104" y="70"/>
                    <a:pt x="103" y="70"/>
                    <a:pt x="103" y="69"/>
                  </a:cubicBezTo>
                  <a:cubicBezTo>
                    <a:pt x="103" y="69"/>
                    <a:pt x="100" y="68"/>
                    <a:pt x="98" y="67"/>
                  </a:cubicBezTo>
                  <a:cubicBezTo>
                    <a:pt x="98" y="66"/>
                    <a:pt x="99" y="65"/>
                    <a:pt x="99" y="64"/>
                  </a:cubicBezTo>
                  <a:cubicBezTo>
                    <a:pt x="101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6" y="64"/>
                  </a:cubicBezTo>
                  <a:cubicBezTo>
                    <a:pt x="106" y="64"/>
                    <a:pt x="106" y="63"/>
                    <a:pt x="106" y="63"/>
                  </a:cubicBezTo>
                  <a:cubicBezTo>
                    <a:pt x="106" y="62"/>
                    <a:pt x="106" y="62"/>
                    <a:pt x="106" y="61"/>
                  </a:cubicBezTo>
                  <a:cubicBezTo>
                    <a:pt x="106" y="61"/>
                    <a:pt x="105" y="61"/>
                    <a:pt x="105" y="61"/>
                  </a:cubicBezTo>
                  <a:cubicBezTo>
                    <a:pt x="105" y="60"/>
                    <a:pt x="102" y="60"/>
                    <a:pt x="100" y="59"/>
                  </a:cubicBezTo>
                  <a:cubicBezTo>
                    <a:pt x="100" y="58"/>
                    <a:pt x="100" y="57"/>
                    <a:pt x="100" y="56"/>
                  </a:cubicBezTo>
                  <a:cubicBezTo>
                    <a:pt x="102" y="56"/>
                    <a:pt x="105" y="55"/>
                    <a:pt x="105" y="55"/>
                  </a:cubicBezTo>
                  <a:close/>
                  <a:moveTo>
                    <a:pt x="54" y="96"/>
                  </a:moveTo>
                  <a:cubicBezTo>
                    <a:pt x="53" y="96"/>
                    <a:pt x="53" y="96"/>
                    <a:pt x="53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4" y="96"/>
                    <a:pt x="54" y="96"/>
                  </a:cubicBezTo>
                  <a:close/>
                  <a:moveTo>
                    <a:pt x="40" y="93"/>
                  </a:move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39" y="93"/>
                    <a:pt x="40" y="93"/>
                  </a:cubicBezTo>
                  <a:close/>
                  <a:moveTo>
                    <a:pt x="27" y="86"/>
                  </a:moveTo>
                  <a:cubicBezTo>
                    <a:pt x="27" y="86"/>
                    <a:pt x="26" y="86"/>
                    <a:pt x="26" y="85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lose/>
                  <a:moveTo>
                    <a:pt x="17" y="75"/>
                  </a:moveTo>
                  <a:cubicBezTo>
                    <a:pt x="17" y="75"/>
                    <a:pt x="17" y="74"/>
                    <a:pt x="17" y="74"/>
                  </a:cubicBezTo>
                  <a:cubicBezTo>
                    <a:pt x="17" y="74"/>
                    <a:pt x="17" y="74"/>
                    <a:pt x="17" y="75"/>
                  </a:cubicBezTo>
                  <a:cubicBezTo>
                    <a:pt x="17" y="75"/>
                    <a:pt x="17" y="75"/>
                    <a:pt x="17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3" name="Freeform 19"/>
            <p:cNvSpPr>
              <a:spLocks noEditPoints="1"/>
            </p:cNvSpPr>
            <p:nvPr/>
          </p:nvSpPr>
          <p:spPr bwMode="auto">
            <a:xfrm>
              <a:off x="759354" y="927100"/>
              <a:ext cx="425451" cy="423333"/>
            </a:xfrm>
            <a:custGeom>
              <a:avLst/>
              <a:gdLst>
                <a:gd name="T0" fmla="*/ 86 w 90"/>
                <a:gd name="T1" fmla="*/ 42 h 90"/>
                <a:gd name="T2" fmla="*/ 86 w 90"/>
                <a:gd name="T3" fmla="*/ 38 h 90"/>
                <a:gd name="T4" fmla="*/ 85 w 90"/>
                <a:gd name="T5" fmla="*/ 34 h 90"/>
                <a:gd name="T6" fmla="*/ 83 w 90"/>
                <a:gd name="T7" fmla="*/ 30 h 90"/>
                <a:gd name="T8" fmla="*/ 81 w 90"/>
                <a:gd name="T9" fmla="*/ 26 h 90"/>
                <a:gd name="T10" fmla="*/ 79 w 90"/>
                <a:gd name="T11" fmla="*/ 22 h 90"/>
                <a:gd name="T12" fmla="*/ 77 w 90"/>
                <a:gd name="T13" fmla="*/ 19 h 90"/>
                <a:gd name="T14" fmla="*/ 74 w 90"/>
                <a:gd name="T15" fmla="*/ 16 h 90"/>
                <a:gd name="T16" fmla="*/ 70 w 90"/>
                <a:gd name="T17" fmla="*/ 13 h 90"/>
                <a:gd name="T18" fmla="*/ 67 w 90"/>
                <a:gd name="T19" fmla="*/ 10 h 90"/>
                <a:gd name="T20" fmla="*/ 63 w 90"/>
                <a:gd name="T21" fmla="*/ 8 h 90"/>
                <a:gd name="T22" fmla="*/ 59 w 90"/>
                <a:gd name="T23" fmla="*/ 6 h 90"/>
                <a:gd name="T24" fmla="*/ 55 w 90"/>
                <a:gd name="T25" fmla="*/ 5 h 90"/>
                <a:gd name="T26" fmla="*/ 51 w 90"/>
                <a:gd name="T27" fmla="*/ 4 h 90"/>
                <a:gd name="T28" fmla="*/ 46 w 90"/>
                <a:gd name="T29" fmla="*/ 4 h 90"/>
                <a:gd name="T30" fmla="*/ 42 w 90"/>
                <a:gd name="T31" fmla="*/ 4 h 90"/>
                <a:gd name="T32" fmla="*/ 38 w 90"/>
                <a:gd name="T33" fmla="*/ 5 h 90"/>
                <a:gd name="T34" fmla="*/ 34 w 90"/>
                <a:gd name="T35" fmla="*/ 6 h 90"/>
                <a:gd name="T36" fmla="*/ 30 w 90"/>
                <a:gd name="T37" fmla="*/ 7 h 90"/>
                <a:gd name="T38" fmla="*/ 26 w 90"/>
                <a:gd name="T39" fmla="*/ 9 h 90"/>
                <a:gd name="T40" fmla="*/ 22 w 90"/>
                <a:gd name="T41" fmla="*/ 11 h 90"/>
                <a:gd name="T42" fmla="*/ 19 w 90"/>
                <a:gd name="T43" fmla="*/ 14 h 90"/>
                <a:gd name="T44" fmla="*/ 15 w 90"/>
                <a:gd name="T45" fmla="*/ 17 h 90"/>
                <a:gd name="T46" fmla="*/ 13 w 90"/>
                <a:gd name="T47" fmla="*/ 20 h 90"/>
                <a:gd name="T48" fmla="*/ 10 w 90"/>
                <a:gd name="T49" fmla="*/ 24 h 90"/>
                <a:gd name="T50" fmla="*/ 8 w 90"/>
                <a:gd name="T51" fmla="*/ 27 h 90"/>
                <a:gd name="T52" fmla="*/ 6 w 90"/>
                <a:gd name="T53" fmla="*/ 31 h 90"/>
                <a:gd name="T54" fmla="*/ 5 w 90"/>
                <a:gd name="T55" fmla="*/ 36 h 90"/>
                <a:gd name="T56" fmla="*/ 4 w 90"/>
                <a:gd name="T57" fmla="*/ 40 h 90"/>
                <a:gd name="T58" fmla="*/ 4 w 90"/>
                <a:gd name="T59" fmla="*/ 44 h 90"/>
                <a:gd name="T60" fmla="*/ 4 w 90"/>
                <a:gd name="T61" fmla="*/ 48 h 90"/>
                <a:gd name="T62" fmla="*/ 5 w 90"/>
                <a:gd name="T63" fmla="*/ 53 h 90"/>
                <a:gd name="T64" fmla="*/ 6 w 90"/>
                <a:gd name="T65" fmla="*/ 57 h 90"/>
                <a:gd name="T66" fmla="*/ 7 w 90"/>
                <a:gd name="T67" fmla="*/ 61 h 90"/>
                <a:gd name="T68" fmla="*/ 9 w 90"/>
                <a:gd name="T69" fmla="*/ 65 h 90"/>
                <a:gd name="T70" fmla="*/ 11 w 90"/>
                <a:gd name="T71" fmla="*/ 69 h 90"/>
                <a:gd name="T72" fmla="*/ 14 w 90"/>
                <a:gd name="T73" fmla="*/ 72 h 90"/>
                <a:gd name="T74" fmla="*/ 17 w 90"/>
                <a:gd name="T75" fmla="*/ 75 h 90"/>
                <a:gd name="T76" fmla="*/ 20 w 90"/>
                <a:gd name="T77" fmla="*/ 78 h 90"/>
                <a:gd name="T78" fmla="*/ 24 w 90"/>
                <a:gd name="T79" fmla="*/ 80 h 90"/>
                <a:gd name="T80" fmla="*/ 27 w 90"/>
                <a:gd name="T81" fmla="*/ 83 h 90"/>
                <a:gd name="T82" fmla="*/ 31 w 90"/>
                <a:gd name="T83" fmla="*/ 84 h 90"/>
                <a:gd name="T84" fmla="*/ 35 w 90"/>
                <a:gd name="T85" fmla="*/ 85 h 90"/>
                <a:gd name="T86" fmla="*/ 40 w 90"/>
                <a:gd name="T87" fmla="*/ 86 h 90"/>
                <a:gd name="T88" fmla="*/ 44 w 90"/>
                <a:gd name="T89" fmla="*/ 87 h 90"/>
                <a:gd name="T90" fmla="*/ 48 w 90"/>
                <a:gd name="T91" fmla="*/ 87 h 90"/>
                <a:gd name="T92" fmla="*/ 53 w 90"/>
                <a:gd name="T93" fmla="*/ 86 h 90"/>
                <a:gd name="T94" fmla="*/ 57 w 90"/>
                <a:gd name="T95" fmla="*/ 85 h 90"/>
                <a:gd name="T96" fmla="*/ 61 w 90"/>
                <a:gd name="T97" fmla="*/ 84 h 90"/>
                <a:gd name="T98" fmla="*/ 65 w 90"/>
                <a:gd name="T99" fmla="*/ 82 h 90"/>
                <a:gd name="T100" fmla="*/ 68 w 90"/>
                <a:gd name="T101" fmla="*/ 79 h 90"/>
                <a:gd name="T102" fmla="*/ 72 w 90"/>
                <a:gd name="T103" fmla="*/ 77 h 90"/>
                <a:gd name="T104" fmla="*/ 75 w 90"/>
                <a:gd name="T105" fmla="*/ 74 h 90"/>
                <a:gd name="T106" fmla="*/ 78 w 90"/>
                <a:gd name="T107" fmla="*/ 71 h 90"/>
                <a:gd name="T108" fmla="*/ 80 w 90"/>
                <a:gd name="T109" fmla="*/ 67 h 90"/>
                <a:gd name="T110" fmla="*/ 82 w 90"/>
                <a:gd name="T111" fmla="*/ 63 h 90"/>
                <a:gd name="T112" fmla="*/ 84 w 90"/>
                <a:gd name="T113" fmla="*/ 59 h 90"/>
                <a:gd name="T114" fmla="*/ 85 w 90"/>
                <a:gd name="T115" fmla="*/ 55 h 90"/>
                <a:gd name="T116" fmla="*/ 86 w 90"/>
                <a:gd name="T117" fmla="*/ 51 h 90"/>
                <a:gd name="T118" fmla="*/ 86 w 90"/>
                <a:gd name="T119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0" h="90">
                  <a:moveTo>
                    <a:pt x="89" y="46"/>
                  </a:moveTo>
                  <a:cubicBezTo>
                    <a:pt x="89" y="46"/>
                    <a:pt x="90" y="46"/>
                    <a:pt x="90" y="46"/>
                  </a:cubicBezTo>
                  <a:cubicBezTo>
                    <a:pt x="90" y="46"/>
                    <a:pt x="90" y="46"/>
                    <a:pt x="90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0" y="45"/>
                    <a:pt x="89" y="44"/>
                    <a:pt x="89" y="44"/>
                  </a:cubicBezTo>
                  <a:cubicBezTo>
                    <a:pt x="89" y="44"/>
                    <a:pt x="88" y="44"/>
                    <a:pt x="86" y="44"/>
                  </a:cubicBezTo>
                  <a:cubicBezTo>
                    <a:pt x="86" y="44"/>
                    <a:pt x="86" y="43"/>
                    <a:pt x="86" y="42"/>
                  </a:cubicBezTo>
                  <a:cubicBezTo>
                    <a:pt x="87" y="42"/>
                    <a:pt x="89" y="42"/>
                    <a:pt x="89" y="42"/>
                  </a:cubicBezTo>
                  <a:cubicBezTo>
                    <a:pt x="89" y="42"/>
                    <a:pt x="89" y="41"/>
                    <a:pt x="90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0" y="40"/>
                    <a:pt x="90" y="40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9" y="40"/>
                    <a:pt x="87" y="40"/>
                    <a:pt x="86" y="40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7" y="38"/>
                    <a:pt x="88" y="37"/>
                    <a:pt x="88" y="37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89" y="36"/>
                    <a:pt x="89" y="36"/>
                    <a:pt x="89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6" y="35"/>
                    <a:pt x="85" y="36"/>
                  </a:cubicBezTo>
                  <a:cubicBezTo>
                    <a:pt x="85" y="35"/>
                    <a:pt x="85" y="34"/>
                    <a:pt x="85" y="34"/>
                  </a:cubicBezTo>
                  <a:cubicBezTo>
                    <a:pt x="86" y="33"/>
                    <a:pt x="87" y="33"/>
                    <a:pt x="87" y="33"/>
                  </a:cubicBezTo>
                  <a:cubicBezTo>
                    <a:pt x="87" y="33"/>
                    <a:pt x="88" y="32"/>
                    <a:pt x="88" y="32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8" y="31"/>
                    <a:pt x="87" y="31"/>
                    <a:pt x="87" y="31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6" y="31"/>
                    <a:pt x="85" y="31"/>
                    <a:pt x="84" y="31"/>
                  </a:cubicBezTo>
                  <a:cubicBezTo>
                    <a:pt x="84" y="31"/>
                    <a:pt x="83" y="30"/>
                    <a:pt x="83" y="30"/>
                  </a:cubicBezTo>
                  <a:cubicBezTo>
                    <a:pt x="84" y="29"/>
                    <a:pt x="85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7"/>
                    <a:pt x="86" y="2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27"/>
                    <a:pt x="83" y="27"/>
                    <a:pt x="82" y="27"/>
                  </a:cubicBezTo>
                  <a:cubicBezTo>
                    <a:pt x="82" y="27"/>
                    <a:pt x="82" y="26"/>
                    <a:pt x="81" y="26"/>
                  </a:cubicBezTo>
                  <a:cubicBezTo>
                    <a:pt x="82" y="25"/>
                    <a:pt x="83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2"/>
                    <a:pt x="83" y="22"/>
                  </a:cubicBezTo>
                  <a:cubicBezTo>
                    <a:pt x="83" y="22"/>
                    <a:pt x="83" y="22"/>
                    <a:pt x="83" y="22"/>
                  </a:cubicBezTo>
                  <a:cubicBezTo>
                    <a:pt x="82" y="23"/>
                    <a:pt x="81" y="23"/>
                    <a:pt x="80" y="24"/>
                  </a:cubicBezTo>
                  <a:cubicBezTo>
                    <a:pt x="80" y="23"/>
                    <a:pt x="80" y="23"/>
                    <a:pt x="79" y="22"/>
                  </a:cubicBezTo>
                  <a:cubicBezTo>
                    <a:pt x="80" y="21"/>
                    <a:pt x="81" y="20"/>
                    <a:pt x="81" y="20"/>
                  </a:cubicBezTo>
                  <a:cubicBezTo>
                    <a:pt x="81" y="20"/>
                    <a:pt x="82" y="20"/>
                    <a:pt x="82" y="20"/>
                  </a:cubicBezTo>
                  <a:cubicBezTo>
                    <a:pt x="82" y="19"/>
                    <a:pt x="82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8"/>
                    <a:pt x="80" y="19"/>
                    <a:pt x="80" y="19"/>
                  </a:cubicBezTo>
                  <a:cubicBezTo>
                    <a:pt x="80" y="19"/>
                    <a:pt x="79" y="20"/>
                    <a:pt x="78" y="20"/>
                  </a:cubicBezTo>
                  <a:cubicBezTo>
                    <a:pt x="77" y="20"/>
                    <a:pt x="77" y="19"/>
                    <a:pt x="77" y="19"/>
                  </a:cubicBezTo>
                  <a:cubicBezTo>
                    <a:pt x="77" y="18"/>
                    <a:pt x="78" y="17"/>
                    <a:pt x="78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7" y="15"/>
                    <a:pt x="77" y="15"/>
                  </a:cubicBezTo>
                  <a:cubicBezTo>
                    <a:pt x="77" y="15"/>
                    <a:pt x="76" y="16"/>
                    <a:pt x="75" y="17"/>
                  </a:cubicBezTo>
                  <a:cubicBezTo>
                    <a:pt x="75" y="16"/>
                    <a:pt x="74" y="16"/>
                    <a:pt x="74" y="16"/>
                  </a:cubicBezTo>
                  <a:cubicBezTo>
                    <a:pt x="74" y="14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3" y="13"/>
                    <a:pt x="72" y="14"/>
                  </a:cubicBezTo>
                  <a:cubicBezTo>
                    <a:pt x="71" y="13"/>
                    <a:pt x="71" y="13"/>
                    <a:pt x="70" y="13"/>
                  </a:cubicBezTo>
                  <a:cubicBezTo>
                    <a:pt x="71" y="12"/>
                    <a:pt x="72" y="10"/>
                    <a:pt x="72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9"/>
                    <a:pt x="72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69" y="10"/>
                    <a:pt x="68" y="11"/>
                  </a:cubicBezTo>
                  <a:cubicBezTo>
                    <a:pt x="68" y="11"/>
                    <a:pt x="67" y="11"/>
                    <a:pt x="67" y="10"/>
                  </a:cubicBezTo>
                  <a:cubicBezTo>
                    <a:pt x="67" y="9"/>
                    <a:pt x="68" y="8"/>
                    <a:pt x="68" y="8"/>
                  </a:cubicBezTo>
                  <a:cubicBezTo>
                    <a:pt x="68" y="8"/>
                    <a:pt x="68" y="7"/>
                    <a:pt x="68" y="7"/>
                  </a:cubicBezTo>
                  <a:cubicBezTo>
                    <a:pt x="68" y="7"/>
                    <a:pt x="68" y="7"/>
                    <a:pt x="68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6"/>
                    <a:pt x="66" y="6"/>
                    <a:pt x="66" y="7"/>
                  </a:cubicBezTo>
                  <a:cubicBezTo>
                    <a:pt x="66" y="7"/>
                    <a:pt x="65" y="8"/>
                    <a:pt x="65" y="9"/>
                  </a:cubicBezTo>
                  <a:cubicBezTo>
                    <a:pt x="64" y="9"/>
                    <a:pt x="64" y="8"/>
                    <a:pt x="63" y="8"/>
                  </a:cubicBezTo>
                  <a:cubicBezTo>
                    <a:pt x="63" y="7"/>
                    <a:pt x="64" y="6"/>
                    <a:pt x="64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1" y="6"/>
                    <a:pt x="61" y="7"/>
                  </a:cubicBezTo>
                  <a:cubicBezTo>
                    <a:pt x="60" y="7"/>
                    <a:pt x="60" y="7"/>
                    <a:pt x="59" y="6"/>
                  </a:cubicBezTo>
                  <a:cubicBezTo>
                    <a:pt x="59" y="5"/>
                    <a:pt x="60" y="4"/>
                    <a:pt x="60" y="4"/>
                  </a:cubicBezTo>
                  <a:cubicBezTo>
                    <a:pt x="60" y="4"/>
                    <a:pt x="60" y="3"/>
                    <a:pt x="60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3"/>
                    <a:pt x="57" y="5"/>
                    <a:pt x="57" y="6"/>
                  </a:cubicBezTo>
                  <a:cubicBezTo>
                    <a:pt x="56" y="6"/>
                    <a:pt x="56" y="5"/>
                    <a:pt x="55" y="5"/>
                  </a:cubicBezTo>
                  <a:cubicBezTo>
                    <a:pt x="55" y="4"/>
                    <a:pt x="55" y="3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55" y="1"/>
                    <a:pt x="54" y="1"/>
                  </a:cubicBezTo>
                  <a:cubicBezTo>
                    <a:pt x="54" y="1"/>
                    <a:pt x="54" y="1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3" y="4"/>
                    <a:pt x="53" y="5"/>
                  </a:cubicBezTo>
                  <a:cubicBezTo>
                    <a:pt x="52" y="5"/>
                    <a:pt x="51" y="5"/>
                    <a:pt x="51" y="4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1"/>
                    <a:pt x="51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2"/>
                    <a:pt x="49" y="3"/>
                    <a:pt x="48" y="4"/>
                  </a:cubicBezTo>
                  <a:cubicBezTo>
                    <a:pt x="48" y="4"/>
                    <a:pt x="47" y="4"/>
                    <a:pt x="46" y="4"/>
                  </a:cubicBezTo>
                  <a:cubicBezTo>
                    <a:pt x="46" y="3"/>
                    <a:pt x="46" y="2"/>
                    <a:pt x="46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1"/>
                    <a:pt x="45" y="0"/>
                    <a:pt x="45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2"/>
                    <a:pt x="44" y="3"/>
                    <a:pt x="44" y="4"/>
                  </a:cubicBezTo>
                  <a:cubicBezTo>
                    <a:pt x="43" y="4"/>
                    <a:pt x="43" y="4"/>
                    <a:pt x="42" y="4"/>
                  </a:cubicBezTo>
                  <a:cubicBezTo>
                    <a:pt x="42" y="3"/>
                    <a:pt x="42" y="2"/>
                    <a:pt x="42" y="1"/>
                  </a:cubicBezTo>
                  <a:cubicBezTo>
                    <a:pt x="42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2"/>
                  </a:cubicBezTo>
                  <a:cubicBezTo>
                    <a:pt x="40" y="2"/>
                    <a:pt x="40" y="3"/>
                    <a:pt x="40" y="4"/>
                  </a:cubicBezTo>
                  <a:cubicBezTo>
                    <a:pt x="39" y="5"/>
                    <a:pt x="38" y="5"/>
                    <a:pt x="38" y="5"/>
                  </a:cubicBezTo>
                  <a:cubicBezTo>
                    <a:pt x="37" y="4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4"/>
                    <a:pt x="35" y="5"/>
                  </a:cubicBezTo>
                  <a:cubicBezTo>
                    <a:pt x="35" y="5"/>
                    <a:pt x="34" y="6"/>
                    <a:pt x="34" y="6"/>
                  </a:cubicBezTo>
                  <a:cubicBezTo>
                    <a:pt x="33" y="5"/>
                    <a:pt x="33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4"/>
                    <a:pt x="31" y="5"/>
                    <a:pt x="31" y="6"/>
                  </a:cubicBezTo>
                  <a:cubicBezTo>
                    <a:pt x="31" y="7"/>
                    <a:pt x="30" y="7"/>
                    <a:pt x="30" y="7"/>
                  </a:cubicBezTo>
                  <a:cubicBezTo>
                    <a:pt x="29" y="6"/>
                    <a:pt x="28" y="5"/>
                    <a:pt x="28" y="5"/>
                  </a:cubicBezTo>
                  <a:cubicBezTo>
                    <a:pt x="28" y="5"/>
                    <a:pt x="28" y="4"/>
                    <a:pt x="28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5"/>
                    <a:pt x="26" y="5"/>
                  </a:cubicBezTo>
                  <a:cubicBezTo>
                    <a:pt x="26" y="5"/>
                    <a:pt x="26" y="5"/>
                    <a:pt x="26" y="6"/>
                  </a:cubicBezTo>
                  <a:cubicBezTo>
                    <a:pt x="27" y="6"/>
                    <a:pt x="27" y="7"/>
                    <a:pt x="27" y="8"/>
                  </a:cubicBezTo>
                  <a:cubicBezTo>
                    <a:pt x="27" y="8"/>
                    <a:pt x="26" y="9"/>
                    <a:pt x="26" y="9"/>
                  </a:cubicBezTo>
                  <a:cubicBezTo>
                    <a:pt x="25" y="8"/>
                    <a:pt x="24" y="7"/>
                    <a:pt x="24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ubicBezTo>
                    <a:pt x="22" y="8"/>
                    <a:pt x="23" y="9"/>
                    <a:pt x="24" y="10"/>
                  </a:cubicBezTo>
                  <a:cubicBezTo>
                    <a:pt x="23" y="11"/>
                    <a:pt x="22" y="11"/>
                    <a:pt x="22" y="11"/>
                  </a:cubicBezTo>
                  <a:cubicBezTo>
                    <a:pt x="21" y="10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8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19" y="10"/>
                    <a:pt x="19" y="12"/>
                    <a:pt x="20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8" y="13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4"/>
                    <a:pt x="17" y="16"/>
                  </a:cubicBezTo>
                  <a:cubicBezTo>
                    <a:pt x="16" y="16"/>
                    <a:pt x="16" y="16"/>
                    <a:pt x="15" y="17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7"/>
                  </a:cubicBezTo>
                  <a:cubicBezTo>
                    <a:pt x="12" y="17"/>
                    <a:pt x="13" y="18"/>
                    <a:pt x="14" y="19"/>
                  </a:cubicBezTo>
                  <a:cubicBezTo>
                    <a:pt x="13" y="19"/>
                    <a:pt x="13" y="20"/>
                    <a:pt x="13" y="20"/>
                  </a:cubicBezTo>
                  <a:cubicBezTo>
                    <a:pt x="12" y="20"/>
                    <a:pt x="10" y="19"/>
                    <a:pt x="10" y="19"/>
                  </a:cubicBezTo>
                  <a:cubicBezTo>
                    <a:pt x="10" y="19"/>
                    <a:pt x="10" y="18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10" y="21"/>
                    <a:pt x="11" y="22"/>
                  </a:cubicBezTo>
                  <a:cubicBezTo>
                    <a:pt x="11" y="23"/>
                    <a:pt x="10" y="23"/>
                    <a:pt x="10" y="24"/>
                  </a:cubicBezTo>
                  <a:cubicBezTo>
                    <a:pt x="9" y="23"/>
                    <a:pt x="8" y="23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3"/>
                    <a:pt x="6" y="23"/>
                  </a:cubicBezTo>
                  <a:cubicBezTo>
                    <a:pt x="6" y="23"/>
                    <a:pt x="6" y="23"/>
                    <a:pt x="6" y="24"/>
                  </a:cubicBezTo>
                  <a:cubicBezTo>
                    <a:pt x="6" y="24"/>
                    <a:pt x="6" y="24"/>
                    <a:pt x="7" y="24"/>
                  </a:cubicBezTo>
                  <a:cubicBezTo>
                    <a:pt x="7" y="24"/>
                    <a:pt x="8" y="25"/>
                    <a:pt x="9" y="26"/>
                  </a:cubicBezTo>
                  <a:cubicBezTo>
                    <a:pt x="9" y="26"/>
                    <a:pt x="8" y="27"/>
                    <a:pt x="8" y="27"/>
                  </a:cubicBezTo>
                  <a:cubicBezTo>
                    <a:pt x="7" y="27"/>
                    <a:pt x="6" y="27"/>
                    <a:pt x="5" y="26"/>
                  </a:cubicBezTo>
                  <a:cubicBezTo>
                    <a:pt x="5" y="26"/>
                    <a:pt x="5" y="26"/>
                    <a:pt x="5" y="27"/>
                  </a:cubicBezTo>
                  <a:cubicBezTo>
                    <a:pt x="5" y="27"/>
                    <a:pt x="4" y="27"/>
                    <a:pt x="4" y="27"/>
                  </a:cubicBezTo>
                  <a:cubicBezTo>
                    <a:pt x="4" y="27"/>
                    <a:pt x="4" y="28"/>
                    <a:pt x="4" y="28"/>
                  </a:cubicBezTo>
                  <a:cubicBezTo>
                    <a:pt x="4" y="28"/>
                    <a:pt x="5" y="28"/>
                    <a:pt x="5" y="28"/>
                  </a:cubicBezTo>
                  <a:cubicBezTo>
                    <a:pt x="5" y="28"/>
                    <a:pt x="6" y="29"/>
                    <a:pt x="7" y="30"/>
                  </a:cubicBezTo>
                  <a:cubicBezTo>
                    <a:pt x="7" y="30"/>
                    <a:pt x="7" y="31"/>
                    <a:pt x="6" y="31"/>
                  </a:cubicBezTo>
                  <a:cubicBezTo>
                    <a:pt x="5" y="31"/>
                    <a:pt x="4" y="31"/>
                    <a:pt x="4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1"/>
                    <a:pt x="3" y="31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3"/>
                    <a:pt x="3" y="33"/>
                  </a:cubicBezTo>
                  <a:cubicBezTo>
                    <a:pt x="3" y="33"/>
                    <a:pt x="5" y="33"/>
                    <a:pt x="6" y="34"/>
                  </a:cubicBezTo>
                  <a:cubicBezTo>
                    <a:pt x="6" y="34"/>
                    <a:pt x="5" y="35"/>
                    <a:pt x="5" y="36"/>
                  </a:cubicBezTo>
                  <a:cubicBezTo>
                    <a:pt x="4" y="35"/>
                    <a:pt x="3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1" y="36"/>
                    <a:pt x="1" y="36"/>
                  </a:cubicBezTo>
                  <a:cubicBezTo>
                    <a:pt x="1" y="36"/>
                    <a:pt x="1" y="36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7"/>
                    <a:pt x="3" y="38"/>
                    <a:pt x="5" y="38"/>
                  </a:cubicBezTo>
                  <a:cubicBezTo>
                    <a:pt x="5" y="39"/>
                    <a:pt x="5" y="39"/>
                    <a:pt x="4" y="40"/>
                  </a:cubicBezTo>
                  <a:cubicBezTo>
                    <a:pt x="3" y="40"/>
                    <a:pt x="2" y="40"/>
                    <a:pt x="2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1" y="40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1" y="41"/>
                    <a:pt x="1" y="42"/>
                    <a:pt x="1" y="42"/>
                  </a:cubicBezTo>
                  <a:cubicBezTo>
                    <a:pt x="2" y="42"/>
                    <a:pt x="3" y="42"/>
                    <a:pt x="4" y="42"/>
                  </a:cubicBezTo>
                  <a:cubicBezTo>
                    <a:pt x="4" y="43"/>
                    <a:pt x="4" y="44"/>
                    <a:pt x="4" y="44"/>
                  </a:cubicBezTo>
                  <a:cubicBezTo>
                    <a:pt x="3" y="44"/>
                    <a:pt x="2" y="44"/>
                    <a:pt x="1" y="44"/>
                  </a:cubicBezTo>
                  <a:cubicBezTo>
                    <a:pt x="1" y="44"/>
                    <a:pt x="1" y="45"/>
                    <a:pt x="1" y="45"/>
                  </a:cubicBezTo>
                  <a:cubicBezTo>
                    <a:pt x="1" y="45"/>
                    <a:pt x="0" y="45"/>
                    <a:pt x="0" y="45"/>
                  </a:cubicBezTo>
                  <a:cubicBezTo>
                    <a:pt x="0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2" y="46"/>
                    <a:pt x="3" y="46"/>
                    <a:pt x="4" y="47"/>
                  </a:cubicBezTo>
                  <a:cubicBezTo>
                    <a:pt x="4" y="47"/>
                    <a:pt x="4" y="48"/>
                    <a:pt x="4" y="48"/>
                  </a:cubicBezTo>
                  <a:cubicBezTo>
                    <a:pt x="3" y="49"/>
                    <a:pt x="2" y="49"/>
                    <a:pt x="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1"/>
                    <a:pt x="2" y="51"/>
                  </a:cubicBezTo>
                  <a:cubicBezTo>
                    <a:pt x="2" y="51"/>
                    <a:pt x="3" y="51"/>
                    <a:pt x="4" y="51"/>
                  </a:cubicBezTo>
                  <a:cubicBezTo>
                    <a:pt x="5" y="52"/>
                    <a:pt x="5" y="52"/>
                    <a:pt x="5" y="53"/>
                  </a:cubicBezTo>
                  <a:cubicBezTo>
                    <a:pt x="3" y="53"/>
                    <a:pt x="2" y="53"/>
                    <a:pt x="2" y="54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4"/>
                    <a:pt x="1" y="54"/>
                    <a:pt x="1" y="55"/>
                  </a:cubicBezTo>
                  <a:cubicBezTo>
                    <a:pt x="1" y="55"/>
                    <a:pt x="2" y="55"/>
                    <a:pt x="2" y="55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3" y="55"/>
                    <a:pt x="4" y="55"/>
                    <a:pt x="5" y="55"/>
                  </a:cubicBezTo>
                  <a:cubicBezTo>
                    <a:pt x="5" y="56"/>
                    <a:pt x="6" y="56"/>
                    <a:pt x="6" y="57"/>
                  </a:cubicBezTo>
                  <a:cubicBezTo>
                    <a:pt x="5" y="57"/>
                    <a:pt x="3" y="58"/>
                    <a:pt x="3" y="58"/>
                  </a:cubicBezTo>
                  <a:cubicBezTo>
                    <a:pt x="3" y="58"/>
                    <a:pt x="3" y="58"/>
                    <a:pt x="3" y="59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3" y="59"/>
                    <a:pt x="3" y="60"/>
                    <a:pt x="3" y="60"/>
                  </a:cubicBezTo>
                  <a:cubicBezTo>
                    <a:pt x="3" y="60"/>
                    <a:pt x="3" y="60"/>
                    <a:pt x="4" y="60"/>
                  </a:cubicBezTo>
                  <a:cubicBezTo>
                    <a:pt x="4" y="60"/>
                    <a:pt x="5" y="60"/>
                    <a:pt x="6" y="59"/>
                  </a:cubicBezTo>
                  <a:cubicBezTo>
                    <a:pt x="7" y="60"/>
                    <a:pt x="7" y="60"/>
                    <a:pt x="7" y="61"/>
                  </a:cubicBezTo>
                  <a:cubicBezTo>
                    <a:pt x="6" y="62"/>
                    <a:pt x="5" y="62"/>
                    <a:pt x="5" y="62"/>
                  </a:cubicBezTo>
                  <a:cubicBezTo>
                    <a:pt x="5" y="63"/>
                    <a:pt x="4" y="63"/>
                    <a:pt x="4" y="63"/>
                  </a:cubicBezTo>
                  <a:cubicBezTo>
                    <a:pt x="4" y="63"/>
                    <a:pt x="4" y="63"/>
                    <a:pt x="4" y="64"/>
                  </a:cubicBezTo>
                  <a:cubicBezTo>
                    <a:pt x="4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7" y="64"/>
                    <a:pt x="8" y="63"/>
                  </a:cubicBezTo>
                  <a:cubicBezTo>
                    <a:pt x="8" y="64"/>
                    <a:pt x="9" y="64"/>
                    <a:pt x="9" y="65"/>
                  </a:cubicBezTo>
                  <a:cubicBezTo>
                    <a:pt x="8" y="66"/>
                    <a:pt x="7" y="66"/>
                    <a:pt x="7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8"/>
                    <a:pt x="7" y="68"/>
                    <a:pt x="8" y="68"/>
                  </a:cubicBezTo>
                  <a:cubicBezTo>
                    <a:pt x="8" y="68"/>
                    <a:pt x="9" y="68"/>
                    <a:pt x="10" y="67"/>
                  </a:cubicBezTo>
                  <a:cubicBezTo>
                    <a:pt x="10" y="68"/>
                    <a:pt x="11" y="68"/>
                    <a:pt x="11" y="69"/>
                  </a:cubicBezTo>
                  <a:cubicBezTo>
                    <a:pt x="10" y="69"/>
                    <a:pt x="9" y="70"/>
                    <a:pt x="9" y="70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9" y="71"/>
                    <a:pt x="9" y="72"/>
                    <a:pt x="9" y="72"/>
                  </a:cubicBezTo>
                  <a:cubicBezTo>
                    <a:pt x="9" y="72"/>
                    <a:pt x="9" y="72"/>
                    <a:pt x="10" y="72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2"/>
                    <a:pt x="12" y="71"/>
                    <a:pt x="13" y="71"/>
                  </a:cubicBezTo>
                  <a:cubicBezTo>
                    <a:pt x="13" y="71"/>
                    <a:pt x="13" y="72"/>
                    <a:pt x="14" y="72"/>
                  </a:cubicBezTo>
                  <a:cubicBezTo>
                    <a:pt x="13" y="73"/>
                    <a:pt x="12" y="74"/>
                    <a:pt x="12" y="74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5"/>
                    <a:pt x="14" y="75"/>
                    <a:pt x="15" y="74"/>
                  </a:cubicBezTo>
                  <a:cubicBezTo>
                    <a:pt x="16" y="74"/>
                    <a:pt x="16" y="75"/>
                    <a:pt x="17" y="75"/>
                  </a:cubicBezTo>
                  <a:cubicBezTo>
                    <a:pt x="16" y="76"/>
                    <a:pt x="15" y="77"/>
                    <a:pt x="15" y="77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8"/>
                    <a:pt x="15" y="79"/>
                    <a:pt x="15" y="79"/>
                  </a:cubicBezTo>
                  <a:cubicBezTo>
                    <a:pt x="15" y="79"/>
                    <a:pt x="16" y="79"/>
                    <a:pt x="16" y="79"/>
                  </a:cubicBezTo>
                  <a:cubicBezTo>
                    <a:pt x="16" y="79"/>
                    <a:pt x="16" y="79"/>
                    <a:pt x="17" y="79"/>
                  </a:cubicBezTo>
                  <a:cubicBezTo>
                    <a:pt x="17" y="79"/>
                    <a:pt x="18" y="78"/>
                    <a:pt x="19" y="77"/>
                  </a:cubicBezTo>
                  <a:cubicBezTo>
                    <a:pt x="19" y="77"/>
                    <a:pt x="19" y="78"/>
                    <a:pt x="20" y="78"/>
                  </a:cubicBezTo>
                  <a:cubicBezTo>
                    <a:pt x="19" y="79"/>
                    <a:pt x="19" y="80"/>
                    <a:pt x="19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9" y="81"/>
                    <a:pt x="19" y="81"/>
                    <a:pt x="19" y="82"/>
                  </a:cubicBezTo>
                  <a:cubicBezTo>
                    <a:pt x="19" y="82"/>
                    <a:pt x="19" y="82"/>
                    <a:pt x="20" y="82"/>
                  </a:cubicBezTo>
                  <a:cubicBezTo>
                    <a:pt x="20" y="82"/>
                    <a:pt x="20" y="82"/>
                    <a:pt x="20" y="81"/>
                  </a:cubicBezTo>
                  <a:cubicBezTo>
                    <a:pt x="20" y="81"/>
                    <a:pt x="21" y="80"/>
                    <a:pt x="22" y="79"/>
                  </a:cubicBezTo>
                  <a:cubicBezTo>
                    <a:pt x="22" y="80"/>
                    <a:pt x="23" y="80"/>
                    <a:pt x="24" y="80"/>
                  </a:cubicBezTo>
                  <a:cubicBezTo>
                    <a:pt x="23" y="81"/>
                    <a:pt x="22" y="83"/>
                    <a:pt x="22" y="83"/>
                  </a:cubicBezTo>
                  <a:cubicBezTo>
                    <a:pt x="22" y="83"/>
                    <a:pt x="22" y="83"/>
                    <a:pt x="22" y="84"/>
                  </a:cubicBezTo>
                  <a:cubicBezTo>
                    <a:pt x="22" y="84"/>
                    <a:pt x="23" y="84"/>
                    <a:pt x="23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4" y="84"/>
                    <a:pt x="25" y="83"/>
                    <a:pt x="26" y="82"/>
                  </a:cubicBezTo>
                  <a:cubicBezTo>
                    <a:pt x="26" y="82"/>
                    <a:pt x="27" y="82"/>
                    <a:pt x="27" y="83"/>
                  </a:cubicBezTo>
                  <a:cubicBezTo>
                    <a:pt x="27" y="84"/>
                    <a:pt x="27" y="85"/>
                    <a:pt x="26" y="85"/>
                  </a:cubicBezTo>
                  <a:cubicBezTo>
                    <a:pt x="26" y="85"/>
                    <a:pt x="26" y="86"/>
                    <a:pt x="26" y="86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7" y="86"/>
                    <a:pt x="27" y="86"/>
                    <a:pt x="28" y="86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8" y="86"/>
                    <a:pt x="29" y="85"/>
                    <a:pt x="30" y="84"/>
                  </a:cubicBezTo>
                  <a:cubicBezTo>
                    <a:pt x="30" y="84"/>
                    <a:pt x="31" y="84"/>
                    <a:pt x="31" y="84"/>
                  </a:cubicBezTo>
                  <a:cubicBezTo>
                    <a:pt x="31" y="85"/>
                    <a:pt x="31" y="87"/>
                    <a:pt x="31" y="87"/>
                  </a:cubicBezTo>
                  <a:cubicBezTo>
                    <a:pt x="31" y="87"/>
                    <a:pt x="31" y="87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2" y="88"/>
                    <a:pt x="33" y="88"/>
                  </a:cubicBezTo>
                  <a:cubicBezTo>
                    <a:pt x="33" y="87"/>
                    <a:pt x="33" y="86"/>
                    <a:pt x="34" y="85"/>
                  </a:cubicBezTo>
                  <a:cubicBezTo>
                    <a:pt x="34" y="85"/>
                    <a:pt x="35" y="85"/>
                    <a:pt x="35" y="85"/>
                  </a:cubicBezTo>
                  <a:cubicBezTo>
                    <a:pt x="35" y="87"/>
                    <a:pt x="35" y="88"/>
                    <a:pt x="35" y="88"/>
                  </a:cubicBezTo>
                  <a:cubicBezTo>
                    <a:pt x="35" y="88"/>
                    <a:pt x="35" y="89"/>
                    <a:pt x="35" y="89"/>
                  </a:cubicBezTo>
                  <a:cubicBezTo>
                    <a:pt x="35" y="89"/>
                    <a:pt x="36" y="89"/>
                    <a:pt x="36" y="89"/>
                  </a:cubicBezTo>
                  <a:cubicBezTo>
                    <a:pt x="36" y="89"/>
                    <a:pt x="36" y="89"/>
                    <a:pt x="37" y="89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7" y="88"/>
                    <a:pt x="37" y="87"/>
                    <a:pt x="38" y="86"/>
                  </a:cubicBezTo>
                  <a:cubicBezTo>
                    <a:pt x="38" y="86"/>
                    <a:pt x="39" y="86"/>
                    <a:pt x="40" y="86"/>
                  </a:cubicBezTo>
                  <a:cubicBezTo>
                    <a:pt x="40" y="87"/>
                    <a:pt x="40" y="89"/>
                    <a:pt x="40" y="89"/>
                  </a:cubicBezTo>
                  <a:cubicBezTo>
                    <a:pt x="40" y="89"/>
                    <a:pt x="40" y="89"/>
                    <a:pt x="40" y="90"/>
                  </a:cubicBezTo>
                  <a:cubicBezTo>
                    <a:pt x="40" y="90"/>
                    <a:pt x="40" y="90"/>
                    <a:pt x="41" y="90"/>
                  </a:cubicBezTo>
                  <a:cubicBezTo>
                    <a:pt x="41" y="90"/>
                    <a:pt x="41" y="90"/>
                    <a:pt x="41" y="90"/>
                  </a:cubicBezTo>
                  <a:cubicBezTo>
                    <a:pt x="41" y="90"/>
                    <a:pt x="42" y="89"/>
                    <a:pt x="42" y="89"/>
                  </a:cubicBezTo>
                  <a:cubicBezTo>
                    <a:pt x="42" y="89"/>
                    <a:pt x="42" y="88"/>
                    <a:pt x="42" y="87"/>
                  </a:cubicBezTo>
                  <a:cubicBezTo>
                    <a:pt x="43" y="87"/>
                    <a:pt x="43" y="87"/>
                    <a:pt x="44" y="87"/>
                  </a:cubicBezTo>
                  <a:cubicBezTo>
                    <a:pt x="44" y="88"/>
                    <a:pt x="44" y="89"/>
                    <a:pt x="44" y="89"/>
                  </a:cubicBezTo>
                  <a:cubicBezTo>
                    <a:pt x="44" y="90"/>
                    <a:pt x="44" y="90"/>
                    <a:pt x="45" y="90"/>
                  </a:cubicBezTo>
                  <a:cubicBezTo>
                    <a:pt x="45" y="90"/>
                    <a:pt x="45" y="90"/>
                    <a:pt x="45" y="90"/>
                  </a:cubicBezTo>
                  <a:cubicBezTo>
                    <a:pt x="45" y="90"/>
                    <a:pt x="46" y="90"/>
                    <a:pt x="46" y="90"/>
                  </a:cubicBezTo>
                  <a:cubicBezTo>
                    <a:pt x="46" y="90"/>
                    <a:pt x="46" y="90"/>
                    <a:pt x="46" y="89"/>
                  </a:cubicBezTo>
                  <a:cubicBezTo>
                    <a:pt x="46" y="89"/>
                    <a:pt x="46" y="88"/>
                    <a:pt x="46" y="87"/>
                  </a:cubicBezTo>
                  <a:cubicBezTo>
                    <a:pt x="47" y="87"/>
                    <a:pt x="48" y="87"/>
                    <a:pt x="48" y="87"/>
                  </a:cubicBezTo>
                  <a:cubicBezTo>
                    <a:pt x="49" y="88"/>
                    <a:pt x="49" y="89"/>
                    <a:pt x="49" y="89"/>
                  </a:cubicBezTo>
                  <a:cubicBezTo>
                    <a:pt x="49" y="89"/>
                    <a:pt x="49" y="90"/>
                    <a:pt x="49" y="90"/>
                  </a:cubicBezTo>
                  <a:cubicBezTo>
                    <a:pt x="49" y="90"/>
                    <a:pt x="50" y="90"/>
                    <a:pt x="50" y="90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1" y="89"/>
                    <a:pt x="51" y="89"/>
                    <a:pt x="51" y="89"/>
                  </a:cubicBezTo>
                  <a:cubicBezTo>
                    <a:pt x="51" y="89"/>
                    <a:pt x="51" y="87"/>
                    <a:pt x="51" y="86"/>
                  </a:cubicBezTo>
                  <a:cubicBezTo>
                    <a:pt x="51" y="86"/>
                    <a:pt x="52" y="86"/>
                    <a:pt x="53" y="86"/>
                  </a:cubicBezTo>
                  <a:cubicBezTo>
                    <a:pt x="53" y="87"/>
                    <a:pt x="53" y="88"/>
                    <a:pt x="53" y="89"/>
                  </a:cubicBezTo>
                  <a:cubicBezTo>
                    <a:pt x="53" y="89"/>
                    <a:pt x="54" y="89"/>
                    <a:pt x="54" y="89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5" y="89"/>
                    <a:pt x="55" y="89"/>
                    <a:pt x="55" y="89"/>
                  </a:cubicBezTo>
                  <a:cubicBezTo>
                    <a:pt x="55" y="89"/>
                    <a:pt x="55" y="88"/>
                    <a:pt x="55" y="88"/>
                  </a:cubicBezTo>
                  <a:cubicBezTo>
                    <a:pt x="55" y="88"/>
                    <a:pt x="55" y="87"/>
                    <a:pt x="55" y="85"/>
                  </a:cubicBezTo>
                  <a:cubicBezTo>
                    <a:pt x="56" y="85"/>
                    <a:pt x="56" y="85"/>
                    <a:pt x="57" y="85"/>
                  </a:cubicBezTo>
                  <a:cubicBezTo>
                    <a:pt x="57" y="86"/>
                    <a:pt x="58" y="87"/>
                    <a:pt x="58" y="88"/>
                  </a:cubicBezTo>
                  <a:cubicBezTo>
                    <a:pt x="58" y="88"/>
                    <a:pt x="58" y="88"/>
                    <a:pt x="58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59" y="88"/>
                    <a:pt x="60" y="88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0" y="87"/>
                    <a:pt x="59" y="85"/>
                    <a:pt x="59" y="84"/>
                  </a:cubicBezTo>
                  <a:cubicBezTo>
                    <a:pt x="60" y="84"/>
                    <a:pt x="60" y="84"/>
                    <a:pt x="61" y="84"/>
                  </a:cubicBezTo>
                  <a:cubicBezTo>
                    <a:pt x="61" y="85"/>
                    <a:pt x="62" y="86"/>
                    <a:pt x="62" y="86"/>
                  </a:cubicBezTo>
                  <a:cubicBezTo>
                    <a:pt x="62" y="86"/>
                    <a:pt x="62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4" y="86"/>
                    <a:pt x="64" y="85"/>
                    <a:pt x="64" y="85"/>
                  </a:cubicBezTo>
                  <a:cubicBezTo>
                    <a:pt x="64" y="85"/>
                    <a:pt x="63" y="84"/>
                    <a:pt x="63" y="83"/>
                  </a:cubicBezTo>
                  <a:cubicBezTo>
                    <a:pt x="64" y="82"/>
                    <a:pt x="64" y="82"/>
                    <a:pt x="65" y="82"/>
                  </a:cubicBezTo>
                  <a:cubicBezTo>
                    <a:pt x="65" y="83"/>
                    <a:pt x="66" y="84"/>
                    <a:pt x="66" y="84"/>
                  </a:cubicBezTo>
                  <a:cubicBezTo>
                    <a:pt x="66" y="84"/>
                    <a:pt x="67" y="84"/>
                    <a:pt x="67" y="84"/>
                  </a:cubicBezTo>
                  <a:cubicBezTo>
                    <a:pt x="67" y="84"/>
                    <a:pt x="67" y="84"/>
                    <a:pt x="68" y="84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83"/>
                    <a:pt x="67" y="81"/>
                    <a:pt x="67" y="80"/>
                  </a:cubicBezTo>
                  <a:cubicBezTo>
                    <a:pt x="67" y="80"/>
                    <a:pt x="68" y="80"/>
                    <a:pt x="68" y="79"/>
                  </a:cubicBezTo>
                  <a:cubicBezTo>
                    <a:pt x="69" y="80"/>
                    <a:pt x="70" y="81"/>
                    <a:pt x="70" y="81"/>
                  </a:cubicBezTo>
                  <a:cubicBezTo>
                    <a:pt x="70" y="82"/>
                    <a:pt x="71" y="82"/>
                    <a:pt x="71" y="82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2" y="80"/>
                  </a:cubicBezTo>
                  <a:cubicBezTo>
                    <a:pt x="72" y="80"/>
                    <a:pt x="71" y="79"/>
                    <a:pt x="70" y="78"/>
                  </a:cubicBezTo>
                  <a:cubicBezTo>
                    <a:pt x="71" y="78"/>
                    <a:pt x="71" y="77"/>
                    <a:pt x="72" y="77"/>
                  </a:cubicBezTo>
                  <a:cubicBezTo>
                    <a:pt x="73" y="78"/>
                    <a:pt x="74" y="79"/>
                    <a:pt x="74" y="79"/>
                  </a:cubicBezTo>
                  <a:cubicBezTo>
                    <a:pt x="74" y="79"/>
                    <a:pt x="74" y="79"/>
                    <a:pt x="74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9"/>
                    <a:pt x="75" y="78"/>
                    <a:pt x="75" y="78"/>
                  </a:cubicBezTo>
                  <a:cubicBezTo>
                    <a:pt x="75" y="78"/>
                    <a:pt x="75" y="78"/>
                    <a:pt x="75" y="77"/>
                  </a:cubicBezTo>
                  <a:cubicBezTo>
                    <a:pt x="75" y="77"/>
                    <a:pt x="74" y="76"/>
                    <a:pt x="74" y="75"/>
                  </a:cubicBezTo>
                  <a:cubicBezTo>
                    <a:pt x="74" y="75"/>
                    <a:pt x="75" y="74"/>
                    <a:pt x="75" y="74"/>
                  </a:cubicBezTo>
                  <a:cubicBezTo>
                    <a:pt x="76" y="75"/>
                    <a:pt x="77" y="75"/>
                    <a:pt x="77" y="76"/>
                  </a:cubicBezTo>
                  <a:cubicBezTo>
                    <a:pt x="77" y="76"/>
                    <a:pt x="78" y="76"/>
                    <a:pt x="78" y="76"/>
                  </a:cubicBezTo>
                  <a:cubicBezTo>
                    <a:pt x="78" y="76"/>
                    <a:pt x="78" y="76"/>
                    <a:pt x="78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4"/>
                    <a:pt x="78" y="74"/>
                  </a:cubicBezTo>
                  <a:cubicBezTo>
                    <a:pt x="78" y="74"/>
                    <a:pt x="77" y="73"/>
                    <a:pt x="77" y="72"/>
                  </a:cubicBezTo>
                  <a:cubicBezTo>
                    <a:pt x="77" y="72"/>
                    <a:pt x="77" y="71"/>
                    <a:pt x="78" y="71"/>
                  </a:cubicBezTo>
                  <a:cubicBezTo>
                    <a:pt x="79" y="71"/>
                    <a:pt x="80" y="72"/>
                    <a:pt x="80" y="72"/>
                  </a:cubicBezTo>
                  <a:cubicBezTo>
                    <a:pt x="80" y="72"/>
                    <a:pt x="81" y="72"/>
                    <a:pt x="81" y="72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2" y="72"/>
                    <a:pt x="82" y="71"/>
                    <a:pt x="82" y="71"/>
                  </a:cubicBezTo>
                  <a:cubicBezTo>
                    <a:pt x="82" y="71"/>
                    <a:pt x="81" y="71"/>
                    <a:pt x="81" y="70"/>
                  </a:cubicBezTo>
                  <a:cubicBezTo>
                    <a:pt x="81" y="70"/>
                    <a:pt x="80" y="69"/>
                    <a:pt x="79" y="69"/>
                  </a:cubicBezTo>
                  <a:cubicBezTo>
                    <a:pt x="80" y="68"/>
                    <a:pt x="80" y="68"/>
                    <a:pt x="80" y="67"/>
                  </a:cubicBezTo>
                  <a:cubicBezTo>
                    <a:pt x="81" y="68"/>
                    <a:pt x="82" y="68"/>
                    <a:pt x="83" y="68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84" y="68"/>
                    <a:pt x="84" y="68"/>
                    <a:pt x="84" y="68"/>
                  </a:cubicBezTo>
                  <a:cubicBezTo>
                    <a:pt x="84" y="68"/>
                    <a:pt x="84" y="67"/>
                    <a:pt x="84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3" y="66"/>
                    <a:pt x="82" y="66"/>
                    <a:pt x="81" y="65"/>
                  </a:cubicBezTo>
                  <a:cubicBezTo>
                    <a:pt x="82" y="64"/>
                    <a:pt x="82" y="64"/>
                    <a:pt x="82" y="63"/>
                  </a:cubicBezTo>
                  <a:cubicBezTo>
                    <a:pt x="83" y="64"/>
                    <a:pt x="85" y="64"/>
                    <a:pt x="85" y="64"/>
                  </a:cubicBezTo>
                  <a:cubicBezTo>
                    <a:pt x="85" y="64"/>
                    <a:pt x="85" y="64"/>
                    <a:pt x="86" y="64"/>
                  </a:cubicBezTo>
                  <a:cubicBezTo>
                    <a:pt x="86" y="64"/>
                    <a:pt x="86" y="64"/>
                    <a:pt x="86" y="64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6" y="63"/>
                    <a:pt x="86" y="63"/>
                    <a:pt x="86" y="62"/>
                  </a:cubicBezTo>
                  <a:cubicBezTo>
                    <a:pt x="85" y="62"/>
                    <a:pt x="84" y="62"/>
                    <a:pt x="83" y="61"/>
                  </a:cubicBezTo>
                  <a:cubicBezTo>
                    <a:pt x="83" y="60"/>
                    <a:pt x="84" y="60"/>
                    <a:pt x="84" y="59"/>
                  </a:cubicBezTo>
                  <a:cubicBezTo>
                    <a:pt x="85" y="60"/>
                    <a:pt x="86" y="60"/>
                    <a:pt x="87" y="6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60"/>
                    <a:pt x="88" y="59"/>
                    <a:pt x="88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8" y="58"/>
                    <a:pt x="87" y="58"/>
                    <a:pt x="87" y="58"/>
                  </a:cubicBezTo>
                  <a:cubicBezTo>
                    <a:pt x="87" y="58"/>
                    <a:pt x="86" y="57"/>
                    <a:pt x="85" y="57"/>
                  </a:cubicBezTo>
                  <a:cubicBezTo>
                    <a:pt x="85" y="56"/>
                    <a:pt x="85" y="56"/>
                    <a:pt x="85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8" y="55"/>
                    <a:pt x="88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8" y="54"/>
                  </a:cubicBezTo>
                  <a:cubicBezTo>
                    <a:pt x="88" y="53"/>
                    <a:pt x="87" y="53"/>
                    <a:pt x="86" y="53"/>
                  </a:cubicBezTo>
                  <a:cubicBezTo>
                    <a:pt x="86" y="52"/>
                    <a:pt x="86" y="52"/>
                    <a:pt x="86" y="51"/>
                  </a:cubicBezTo>
                  <a:cubicBezTo>
                    <a:pt x="87" y="51"/>
                    <a:pt x="89" y="51"/>
                    <a:pt x="89" y="51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90" y="50"/>
                    <a:pt x="90" y="49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9" y="49"/>
                    <a:pt x="87" y="49"/>
                    <a:pt x="86" y="48"/>
                  </a:cubicBezTo>
                  <a:cubicBezTo>
                    <a:pt x="86" y="48"/>
                    <a:pt x="86" y="47"/>
                    <a:pt x="86" y="47"/>
                  </a:cubicBezTo>
                  <a:cubicBezTo>
                    <a:pt x="88" y="46"/>
                    <a:pt x="89" y="46"/>
                    <a:pt x="89" y="46"/>
                  </a:cubicBezTo>
                  <a:close/>
                  <a:moveTo>
                    <a:pt x="45" y="81"/>
                  </a:moveTo>
                  <a:cubicBezTo>
                    <a:pt x="26" y="81"/>
                    <a:pt x="10" y="65"/>
                    <a:pt x="10" y="45"/>
                  </a:cubicBezTo>
                  <a:cubicBezTo>
                    <a:pt x="10" y="26"/>
                    <a:pt x="26" y="10"/>
                    <a:pt x="45" y="10"/>
                  </a:cubicBezTo>
                  <a:cubicBezTo>
                    <a:pt x="65" y="10"/>
                    <a:pt x="81" y="26"/>
                    <a:pt x="81" y="45"/>
                  </a:cubicBezTo>
                  <a:cubicBezTo>
                    <a:pt x="81" y="65"/>
                    <a:pt x="65" y="81"/>
                    <a:pt x="45" y="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4" name="Freeform 20"/>
            <p:cNvSpPr>
              <a:spLocks noEditPoints="1"/>
            </p:cNvSpPr>
            <p:nvPr/>
          </p:nvSpPr>
          <p:spPr bwMode="auto">
            <a:xfrm>
              <a:off x="2274888" y="4074584"/>
              <a:ext cx="675217" cy="679451"/>
            </a:xfrm>
            <a:custGeom>
              <a:avLst/>
              <a:gdLst>
                <a:gd name="T0" fmla="*/ 137 w 143"/>
                <a:gd name="T1" fmla="*/ 67 h 144"/>
                <a:gd name="T2" fmla="*/ 137 w 143"/>
                <a:gd name="T3" fmla="*/ 60 h 144"/>
                <a:gd name="T4" fmla="*/ 135 w 143"/>
                <a:gd name="T5" fmla="*/ 53 h 144"/>
                <a:gd name="T6" fmla="*/ 133 w 143"/>
                <a:gd name="T7" fmla="*/ 47 h 144"/>
                <a:gd name="T8" fmla="*/ 130 w 143"/>
                <a:gd name="T9" fmla="*/ 40 h 144"/>
                <a:gd name="T10" fmla="*/ 126 w 143"/>
                <a:gd name="T11" fmla="*/ 35 h 144"/>
                <a:gd name="T12" fmla="*/ 122 w 143"/>
                <a:gd name="T13" fmla="*/ 29 h 144"/>
                <a:gd name="T14" fmla="*/ 117 w 143"/>
                <a:gd name="T15" fmla="*/ 24 h 144"/>
                <a:gd name="T16" fmla="*/ 112 w 143"/>
                <a:gd name="T17" fmla="*/ 20 h 144"/>
                <a:gd name="T18" fmla="*/ 106 w 143"/>
                <a:gd name="T19" fmla="*/ 16 h 144"/>
                <a:gd name="T20" fmla="*/ 100 w 143"/>
                <a:gd name="T21" fmla="*/ 12 h 144"/>
                <a:gd name="T22" fmla="*/ 94 w 143"/>
                <a:gd name="T23" fmla="*/ 10 h 144"/>
                <a:gd name="T24" fmla="*/ 87 w 143"/>
                <a:gd name="T25" fmla="*/ 8 h 144"/>
                <a:gd name="T26" fmla="*/ 80 w 143"/>
                <a:gd name="T27" fmla="*/ 6 h 144"/>
                <a:gd name="T28" fmla="*/ 74 w 143"/>
                <a:gd name="T29" fmla="*/ 6 h 144"/>
                <a:gd name="T30" fmla="*/ 67 w 143"/>
                <a:gd name="T31" fmla="*/ 6 h 144"/>
                <a:gd name="T32" fmla="*/ 60 w 143"/>
                <a:gd name="T33" fmla="*/ 7 h 144"/>
                <a:gd name="T34" fmla="*/ 53 w 143"/>
                <a:gd name="T35" fmla="*/ 8 h 144"/>
                <a:gd name="T36" fmla="*/ 47 w 143"/>
                <a:gd name="T37" fmla="*/ 11 h 144"/>
                <a:gd name="T38" fmla="*/ 40 w 143"/>
                <a:gd name="T39" fmla="*/ 14 h 144"/>
                <a:gd name="T40" fmla="*/ 34 w 143"/>
                <a:gd name="T41" fmla="*/ 17 h 144"/>
                <a:gd name="T42" fmla="*/ 29 w 143"/>
                <a:gd name="T43" fmla="*/ 21 h 144"/>
                <a:gd name="T44" fmla="*/ 24 w 143"/>
                <a:gd name="T45" fmla="*/ 26 h 144"/>
                <a:gd name="T46" fmla="*/ 19 w 143"/>
                <a:gd name="T47" fmla="*/ 31 h 144"/>
                <a:gd name="T48" fmla="*/ 15 w 143"/>
                <a:gd name="T49" fmla="*/ 37 h 144"/>
                <a:gd name="T50" fmla="*/ 12 w 143"/>
                <a:gd name="T51" fmla="*/ 43 h 144"/>
                <a:gd name="T52" fmla="*/ 9 w 143"/>
                <a:gd name="T53" fmla="*/ 50 h 144"/>
                <a:gd name="T54" fmla="*/ 7 w 143"/>
                <a:gd name="T55" fmla="*/ 56 h 144"/>
                <a:gd name="T56" fmla="*/ 6 w 143"/>
                <a:gd name="T57" fmla="*/ 63 h 144"/>
                <a:gd name="T58" fmla="*/ 6 w 143"/>
                <a:gd name="T59" fmla="*/ 70 h 144"/>
                <a:gd name="T60" fmla="*/ 6 w 143"/>
                <a:gd name="T61" fmla="*/ 77 h 144"/>
                <a:gd name="T62" fmla="*/ 7 w 143"/>
                <a:gd name="T63" fmla="*/ 84 h 144"/>
                <a:gd name="T64" fmla="*/ 8 w 143"/>
                <a:gd name="T65" fmla="*/ 90 h 144"/>
                <a:gd name="T66" fmla="*/ 10 w 143"/>
                <a:gd name="T67" fmla="*/ 97 h 144"/>
                <a:gd name="T68" fmla="*/ 13 w 143"/>
                <a:gd name="T69" fmla="*/ 103 h 144"/>
                <a:gd name="T70" fmla="*/ 17 w 143"/>
                <a:gd name="T71" fmla="*/ 109 h 144"/>
                <a:gd name="T72" fmla="*/ 21 w 143"/>
                <a:gd name="T73" fmla="*/ 115 h 144"/>
                <a:gd name="T74" fmla="*/ 26 w 143"/>
                <a:gd name="T75" fmla="*/ 120 h 144"/>
                <a:gd name="T76" fmla="*/ 31 w 143"/>
                <a:gd name="T77" fmla="*/ 124 h 144"/>
                <a:gd name="T78" fmla="*/ 37 w 143"/>
                <a:gd name="T79" fmla="*/ 128 h 144"/>
                <a:gd name="T80" fmla="*/ 43 w 143"/>
                <a:gd name="T81" fmla="*/ 131 h 144"/>
                <a:gd name="T82" fmla="*/ 49 w 143"/>
                <a:gd name="T83" fmla="*/ 134 h 144"/>
                <a:gd name="T84" fmla="*/ 56 w 143"/>
                <a:gd name="T85" fmla="*/ 136 h 144"/>
                <a:gd name="T86" fmla="*/ 63 w 143"/>
                <a:gd name="T87" fmla="*/ 137 h 144"/>
                <a:gd name="T88" fmla="*/ 70 w 143"/>
                <a:gd name="T89" fmla="*/ 138 h 144"/>
                <a:gd name="T90" fmla="*/ 77 w 143"/>
                <a:gd name="T91" fmla="*/ 138 h 144"/>
                <a:gd name="T92" fmla="*/ 83 w 143"/>
                <a:gd name="T93" fmla="*/ 137 h 144"/>
                <a:gd name="T94" fmla="*/ 90 w 143"/>
                <a:gd name="T95" fmla="*/ 135 h 144"/>
                <a:gd name="T96" fmla="*/ 97 w 143"/>
                <a:gd name="T97" fmla="*/ 133 h 144"/>
                <a:gd name="T98" fmla="*/ 103 w 143"/>
                <a:gd name="T99" fmla="*/ 130 h 144"/>
                <a:gd name="T100" fmla="*/ 109 w 143"/>
                <a:gd name="T101" fmla="*/ 127 h 144"/>
                <a:gd name="T102" fmla="*/ 114 w 143"/>
                <a:gd name="T103" fmla="*/ 122 h 144"/>
                <a:gd name="T104" fmla="*/ 119 w 143"/>
                <a:gd name="T105" fmla="*/ 118 h 144"/>
                <a:gd name="T106" fmla="*/ 124 w 143"/>
                <a:gd name="T107" fmla="*/ 112 h 144"/>
                <a:gd name="T108" fmla="*/ 128 w 143"/>
                <a:gd name="T109" fmla="*/ 107 h 144"/>
                <a:gd name="T110" fmla="*/ 131 w 143"/>
                <a:gd name="T111" fmla="*/ 101 h 144"/>
                <a:gd name="T112" fmla="*/ 134 w 143"/>
                <a:gd name="T113" fmla="*/ 94 h 144"/>
                <a:gd name="T114" fmla="*/ 136 w 143"/>
                <a:gd name="T115" fmla="*/ 88 h 144"/>
                <a:gd name="T116" fmla="*/ 137 w 143"/>
                <a:gd name="T117" fmla="*/ 81 h 144"/>
                <a:gd name="T118" fmla="*/ 138 w 143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3" h="144">
                  <a:moveTo>
                    <a:pt x="142" y="73"/>
                  </a:moveTo>
                  <a:cubicBezTo>
                    <a:pt x="142" y="73"/>
                    <a:pt x="143" y="73"/>
                    <a:pt x="143" y="73"/>
                  </a:cubicBezTo>
                  <a:cubicBezTo>
                    <a:pt x="143" y="73"/>
                    <a:pt x="143" y="72"/>
                    <a:pt x="143" y="72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1"/>
                    <a:pt x="142" y="70"/>
                    <a:pt x="142" y="70"/>
                  </a:cubicBezTo>
                  <a:cubicBezTo>
                    <a:pt x="142" y="70"/>
                    <a:pt x="139" y="70"/>
                    <a:pt x="138" y="70"/>
                  </a:cubicBezTo>
                  <a:cubicBezTo>
                    <a:pt x="138" y="69"/>
                    <a:pt x="138" y="68"/>
                    <a:pt x="137" y="67"/>
                  </a:cubicBezTo>
                  <a:cubicBezTo>
                    <a:pt x="139" y="67"/>
                    <a:pt x="141" y="66"/>
                    <a:pt x="142" y="66"/>
                  </a:cubicBezTo>
                  <a:cubicBezTo>
                    <a:pt x="142" y="66"/>
                    <a:pt x="142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4"/>
                    <a:pt x="142" y="63"/>
                  </a:cubicBezTo>
                  <a:cubicBezTo>
                    <a:pt x="142" y="63"/>
                    <a:pt x="142" y="63"/>
                    <a:pt x="141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8" y="59"/>
                    <a:pt x="140" y="59"/>
                    <a:pt x="141" y="59"/>
                  </a:cubicBezTo>
                  <a:cubicBezTo>
                    <a:pt x="141" y="59"/>
                    <a:pt x="141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7"/>
                    <a:pt x="142" y="56"/>
                    <a:pt x="141" y="56"/>
                  </a:cubicBezTo>
                  <a:cubicBezTo>
                    <a:pt x="141" y="56"/>
                    <a:pt x="141" y="56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5" y="55"/>
                    <a:pt x="135" y="54"/>
                    <a:pt x="135" y="53"/>
                  </a:cubicBezTo>
                  <a:cubicBezTo>
                    <a:pt x="137" y="53"/>
                    <a:pt x="139" y="52"/>
                    <a:pt x="139" y="52"/>
                  </a:cubicBezTo>
                  <a:cubicBezTo>
                    <a:pt x="139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39" y="49"/>
                    <a:pt x="139" y="49"/>
                  </a:cubicBezTo>
                  <a:cubicBezTo>
                    <a:pt x="139" y="49"/>
                    <a:pt x="138" y="48"/>
                    <a:pt x="138" y="49"/>
                  </a:cubicBezTo>
                  <a:cubicBezTo>
                    <a:pt x="138" y="49"/>
                    <a:pt x="136" y="49"/>
                    <a:pt x="134" y="50"/>
                  </a:cubicBezTo>
                  <a:cubicBezTo>
                    <a:pt x="133" y="49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6" y="42"/>
                  </a:cubicBezTo>
                  <a:cubicBezTo>
                    <a:pt x="136" y="42"/>
                    <a:pt x="136" y="42"/>
                    <a:pt x="135" y="42"/>
                  </a:cubicBezTo>
                  <a:cubicBezTo>
                    <a:pt x="135" y="42"/>
                    <a:pt x="133" y="43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1" y="39"/>
                    <a:pt x="133" y="38"/>
                    <a:pt x="133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7"/>
                    <a:pt x="134" y="36"/>
                    <a:pt x="134" y="36"/>
                  </a:cubicBezTo>
                  <a:cubicBezTo>
                    <a:pt x="134" y="36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1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5"/>
                  </a:cubicBezTo>
                  <a:cubicBezTo>
                    <a:pt x="128" y="33"/>
                    <a:pt x="129" y="32"/>
                    <a:pt x="129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7" y="29"/>
                    <a:pt x="125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6"/>
                    <a:pt x="125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4" y="23"/>
                    <a:pt x="124" y="23"/>
                  </a:cubicBezTo>
                  <a:cubicBezTo>
                    <a:pt x="124" y="23"/>
                    <a:pt x="123" y="23"/>
                    <a:pt x="123" y="24"/>
                  </a:cubicBezTo>
                  <a:cubicBezTo>
                    <a:pt x="123" y="24"/>
                    <a:pt x="121" y="25"/>
                    <a:pt x="119" y="26"/>
                  </a:cubicBezTo>
                  <a:cubicBezTo>
                    <a:pt x="119" y="26"/>
                    <a:pt x="118" y="25"/>
                    <a:pt x="117" y="24"/>
                  </a:cubicBezTo>
                  <a:cubicBezTo>
                    <a:pt x="118" y="23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20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3" y="14"/>
                    <a:pt x="113" y="13"/>
                    <a:pt x="113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1" y="14"/>
                    <a:pt x="110" y="16"/>
                    <a:pt x="109" y="17"/>
                  </a:cubicBezTo>
                  <a:cubicBezTo>
                    <a:pt x="108" y="17"/>
                    <a:pt x="107" y="16"/>
                    <a:pt x="106" y="16"/>
                  </a:cubicBezTo>
                  <a:cubicBezTo>
                    <a:pt x="107" y="14"/>
                    <a:pt x="108" y="12"/>
                    <a:pt x="108" y="12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7" y="10"/>
                  </a:cubicBezTo>
                  <a:cubicBezTo>
                    <a:pt x="107" y="9"/>
                    <a:pt x="107" y="9"/>
                    <a:pt x="106" y="9"/>
                  </a:cubicBez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4" y="12"/>
                    <a:pt x="103" y="14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10"/>
                  </a:cubicBezTo>
                  <a:cubicBezTo>
                    <a:pt x="94" y="8"/>
                    <a:pt x="95" y="6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4" y="4"/>
                    <a:pt x="94" y="4"/>
                    <a:pt x="94" y="3"/>
                  </a:cubicBezTo>
                  <a:cubicBezTo>
                    <a:pt x="93" y="3"/>
                    <a:pt x="93" y="3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2" y="5"/>
                    <a:pt x="91" y="7"/>
                    <a:pt x="90" y="8"/>
                  </a:cubicBezTo>
                  <a:cubicBezTo>
                    <a:pt x="89" y="8"/>
                    <a:pt x="88" y="8"/>
                    <a:pt x="87" y="8"/>
                  </a:cubicBezTo>
                  <a:cubicBezTo>
                    <a:pt x="87" y="6"/>
                    <a:pt x="88" y="4"/>
                    <a:pt x="88" y="3"/>
                  </a:cubicBezTo>
                  <a:cubicBezTo>
                    <a:pt x="88" y="3"/>
                    <a:pt x="88" y="2"/>
                    <a:pt x="87" y="2"/>
                  </a:cubicBezTo>
                  <a:cubicBezTo>
                    <a:pt x="87" y="2"/>
                    <a:pt x="87" y="2"/>
                    <a:pt x="86" y="2"/>
                  </a:cubicBezTo>
                  <a:cubicBezTo>
                    <a:pt x="86" y="2"/>
                    <a:pt x="86" y="2"/>
                    <a:pt x="85" y="2"/>
                  </a:cubicBezTo>
                  <a:cubicBezTo>
                    <a:pt x="85" y="2"/>
                    <a:pt x="85" y="2"/>
                    <a:pt x="85" y="3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2" y="7"/>
                    <a:pt x="81" y="6"/>
                    <a:pt x="80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2"/>
                    <a:pt x="80" y="1"/>
                    <a:pt x="80" y="1"/>
                  </a:cubicBezTo>
                  <a:cubicBezTo>
                    <a:pt x="80" y="1"/>
                    <a:pt x="79" y="0"/>
                    <a:pt x="79" y="0"/>
                  </a:cubicBezTo>
                  <a:cubicBezTo>
                    <a:pt x="79" y="0"/>
                    <a:pt x="78" y="0"/>
                    <a:pt x="78" y="1"/>
                  </a:cubicBezTo>
                  <a:cubicBezTo>
                    <a:pt x="78" y="1"/>
                    <a:pt x="77" y="1"/>
                    <a:pt x="77" y="2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5" y="6"/>
                    <a:pt x="75" y="6"/>
                    <a:pt x="74" y="6"/>
                  </a:cubicBezTo>
                  <a:cubicBezTo>
                    <a:pt x="73" y="4"/>
                    <a:pt x="73" y="2"/>
                    <a:pt x="73" y="1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2"/>
                  </a:cubicBezTo>
                  <a:cubicBezTo>
                    <a:pt x="66" y="1"/>
                    <a:pt x="65" y="1"/>
                    <a:pt x="65" y="1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1"/>
                    <a:pt x="63" y="1"/>
                  </a:cubicBezTo>
                  <a:cubicBezTo>
                    <a:pt x="63" y="1"/>
                    <a:pt x="63" y="2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7"/>
                    <a:pt x="60" y="7"/>
                  </a:cubicBezTo>
                  <a:cubicBezTo>
                    <a:pt x="59" y="5"/>
                    <a:pt x="59" y="3"/>
                    <a:pt x="58" y="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5" y="2"/>
                    <a:pt x="55" y="3"/>
                    <a:pt x="55" y="3"/>
                  </a:cubicBezTo>
                  <a:cubicBezTo>
                    <a:pt x="55" y="4"/>
                    <a:pt x="56" y="6"/>
                    <a:pt x="56" y="8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7"/>
                    <a:pt x="51" y="5"/>
                    <a:pt x="51" y="4"/>
                  </a:cubicBezTo>
                  <a:cubicBezTo>
                    <a:pt x="51" y="4"/>
                    <a:pt x="51" y="4"/>
                    <a:pt x="50" y="4"/>
                  </a:cubicBezTo>
                  <a:cubicBezTo>
                    <a:pt x="50" y="3"/>
                    <a:pt x="50" y="3"/>
                    <a:pt x="49" y="3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8" y="4"/>
                    <a:pt x="48" y="5"/>
                    <a:pt x="48" y="5"/>
                  </a:cubicBezTo>
                  <a:cubicBezTo>
                    <a:pt x="48" y="6"/>
                    <a:pt x="49" y="8"/>
                    <a:pt x="49" y="10"/>
                  </a:cubicBezTo>
                  <a:cubicBezTo>
                    <a:pt x="48" y="10"/>
                    <a:pt x="47" y="10"/>
                    <a:pt x="47" y="11"/>
                  </a:cubicBezTo>
                  <a:cubicBezTo>
                    <a:pt x="46" y="9"/>
                    <a:pt x="45" y="7"/>
                    <a:pt x="44" y="7"/>
                  </a:cubicBezTo>
                  <a:cubicBezTo>
                    <a:pt x="44" y="6"/>
                    <a:pt x="44" y="6"/>
                    <a:pt x="43" y="6"/>
                  </a:cubicBezTo>
                  <a:cubicBezTo>
                    <a:pt x="43" y="6"/>
                    <a:pt x="43" y="6"/>
                    <a:pt x="42" y="6"/>
                  </a:cubicBezTo>
                  <a:cubicBezTo>
                    <a:pt x="42" y="6"/>
                    <a:pt x="42" y="7"/>
                    <a:pt x="42" y="7"/>
                  </a:cubicBezTo>
                  <a:cubicBezTo>
                    <a:pt x="41" y="7"/>
                    <a:pt x="41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4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7" y="10"/>
                    <a:pt x="37" y="10"/>
                    <a:pt x="37" y="9"/>
                  </a:cubicBezTo>
                  <a:cubicBezTo>
                    <a:pt x="36" y="9"/>
                    <a:pt x="36" y="9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2"/>
                  </a:cubicBezTo>
                  <a:cubicBezTo>
                    <a:pt x="35" y="12"/>
                    <a:pt x="36" y="14"/>
                    <a:pt x="37" y="16"/>
                  </a:cubicBezTo>
                  <a:cubicBezTo>
                    <a:pt x="36" y="16"/>
                    <a:pt x="35" y="17"/>
                    <a:pt x="34" y="17"/>
                  </a:cubicBezTo>
                  <a:cubicBezTo>
                    <a:pt x="33" y="16"/>
                    <a:pt x="32" y="14"/>
                    <a:pt x="31" y="14"/>
                  </a:cubicBezTo>
                  <a:cubicBezTo>
                    <a:pt x="31" y="14"/>
                    <a:pt x="31" y="13"/>
                    <a:pt x="30" y="13"/>
                  </a:cubicBezTo>
                  <a:cubicBezTo>
                    <a:pt x="30" y="13"/>
                    <a:pt x="30" y="14"/>
                    <a:pt x="29" y="14"/>
                  </a:cubicBezTo>
                  <a:cubicBezTo>
                    <a:pt x="29" y="14"/>
                    <a:pt x="29" y="14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20"/>
                  </a:cubicBezTo>
                  <a:cubicBezTo>
                    <a:pt x="30" y="20"/>
                    <a:pt x="30" y="21"/>
                    <a:pt x="29" y="21"/>
                  </a:cubicBezTo>
                  <a:cubicBezTo>
                    <a:pt x="27" y="20"/>
                    <a:pt x="26" y="19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3"/>
                    <a:pt x="26" y="24"/>
                  </a:cubicBezTo>
                  <a:cubicBezTo>
                    <a:pt x="25" y="25"/>
                    <a:pt x="24" y="26"/>
                    <a:pt x="24" y="26"/>
                  </a:cubicBezTo>
                  <a:cubicBezTo>
                    <a:pt x="22" y="25"/>
                    <a:pt x="21" y="24"/>
                    <a:pt x="20" y="24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8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6"/>
                    <a:pt x="18" y="26"/>
                  </a:cubicBezTo>
                  <a:cubicBezTo>
                    <a:pt x="18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4" y="29"/>
                    <a:pt x="14" y="29"/>
                    <a:pt x="14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3" y="31"/>
                    <a:pt x="14" y="32"/>
                  </a:cubicBezTo>
                  <a:cubicBezTo>
                    <a:pt x="14" y="32"/>
                    <a:pt x="16" y="33"/>
                    <a:pt x="17" y="35"/>
                  </a:cubicBezTo>
                  <a:cubicBezTo>
                    <a:pt x="16" y="35"/>
                    <a:pt x="16" y="36"/>
                    <a:pt x="15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6"/>
                    <a:pt x="9" y="36"/>
                  </a:cubicBezTo>
                  <a:cubicBezTo>
                    <a:pt x="9" y="36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3" y="40"/>
                  </a:cubicBezTo>
                  <a:cubicBezTo>
                    <a:pt x="13" y="41"/>
                    <a:pt x="12" y="42"/>
                    <a:pt x="12" y="43"/>
                  </a:cubicBezTo>
                  <a:cubicBezTo>
                    <a:pt x="10" y="43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5"/>
                  </a:cubicBezTo>
                  <a:cubicBezTo>
                    <a:pt x="7" y="45"/>
                    <a:pt x="9" y="46"/>
                    <a:pt x="10" y="47"/>
                  </a:cubicBezTo>
                  <a:cubicBezTo>
                    <a:pt x="10" y="48"/>
                    <a:pt x="10" y="49"/>
                    <a:pt x="9" y="50"/>
                  </a:cubicBezTo>
                  <a:cubicBezTo>
                    <a:pt x="7" y="49"/>
                    <a:pt x="6" y="49"/>
                    <a:pt x="5" y="49"/>
                  </a:cubicBezTo>
                  <a:cubicBezTo>
                    <a:pt x="5" y="48"/>
                    <a:pt x="4" y="49"/>
                    <a:pt x="4" y="49"/>
                  </a:cubicBezTo>
                  <a:cubicBezTo>
                    <a:pt x="4" y="49"/>
                    <a:pt x="3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3" y="51"/>
                    <a:pt x="4" y="51"/>
                    <a:pt x="4" y="52"/>
                  </a:cubicBezTo>
                  <a:cubicBezTo>
                    <a:pt x="4" y="52"/>
                    <a:pt x="6" y="53"/>
                    <a:pt x="8" y="53"/>
                  </a:cubicBezTo>
                  <a:cubicBezTo>
                    <a:pt x="8" y="54"/>
                    <a:pt x="8" y="55"/>
                    <a:pt x="7" y="56"/>
                  </a:cubicBezTo>
                  <a:cubicBezTo>
                    <a:pt x="6" y="56"/>
                    <a:pt x="3" y="56"/>
                    <a:pt x="3" y="56"/>
                  </a:cubicBezTo>
                  <a:cubicBezTo>
                    <a:pt x="3" y="56"/>
                    <a:pt x="2" y="56"/>
                    <a:pt x="2" y="56"/>
                  </a:cubicBezTo>
                  <a:cubicBezTo>
                    <a:pt x="2" y="56"/>
                    <a:pt x="1" y="57"/>
                    <a:pt x="1" y="57"/>
                  </a:cubicBezTo>
                  <a:cubicBezTo>
                    <a:pt x="1" y="57"/>
                    <a:pt x="1" y="58"/>
                    <a:pt x="2" y="58"/>
                  </a:cubicBezTo>
                  <a:cubicBezTo>
                    <a:pt x="2" y="58"/>
                    <a:pt x="2" y="59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2" y="66"/>
                    <a:pt x="4" y="67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0" y="71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3"/>
                    <a:pt x="0" y="73"/>
                  </a:cubicBezTo>
                  <a:cubicBezTo>
                    <a:pt x="0" y="73"/>
                    <a:pt x="1" y="73"/>
                    <a:pt x="1" y="73"/>
                  </a:cubicBezTo>
                  <a:cubicBezTo>
                    <a:pt x="2" y="74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1" y="78"/>
                  </a:cubicBezTo>
                  <a:cubicBezTo>
                    <a:pt x="1" y="78"/>
                    <a:pt x="1" y="78"/>
                    <a:pt x="0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1" y="81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6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1" y="86"/>
                    <a:pt x="1" y="86"/>
                    <a:pt x="1" y="87"/>
                  </a:cubicBezTo>
                  <a:cubicBezTo>
                    <a:pt x="1" y="87"/>
                    <a:pt x="2" y="88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3" y="88"/>
                    <a:pt x="6" y="88"/>
                    <a:pt x="7" y="88"/>
                  </a:cubicBezTo>
                  <a:cubicBezTo>
                    <a:pt x="8" y="89"/>
                    <a:pt x="8" y="90"/>
                    <a:pt x="8" y="90"/>
                  </a:cubicBezTo>
                  <a:cubicBezTo>
                    <a:pt x="6" y="91"/>
                    <a:pt x="4" y="92"/>
                    <a:pt x="4" y="92"/>
                  </a:cubicBezTo>
                  <a:cubicBezTo>
                    <a:pt x="4" y="92"/>
                    <a:pt x="3" y="93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3" y="95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7" y="95"/>
                    <a:pt x="9" y="94"/>
                  </a:cubicBezTo>
                  <a:cubicBezTo>
                    <a:pt x="10" y="95"/>
                    <a:pt x="10" y="96"/>
                    <a:pt x="10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2"/>
                    <a:pt x="6" y="102"/>
                    <a:pt x="7" y="102"/>
                  </a:cubicBezTo>
                  <a:cubicBezTo>
                    <a:pt x="7" y="102"/>
                    <a:pt x="7" y="102"/>
                    <a:pt x="8" y="102"/>
                  </a:cubicBezTo>
                  <a:cubicBezTo>
                    <a:pt x="8" y="102"/>
                    <a:pt x="10" y="101"/>
                    <a:pt x="12" y="101"/>
                  </a:cubicBezTo>
                  <a:cubicBezTo>
                    <a:pt x="12" y="102"/>
                    <a:pt x="13" y="102"/>
                    <a:pt x="13" y="103"/>
                  </a:cubicBezTo>
                  <a:cubicBezTo>
                    <a:pt x="12" y="104"/>
                    <a:pt x="10" y="106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9" y="108"/>
                  </a:cubicBezTo>
                  <a:cubicBezTo>
                    <a:pt x="10" y="108"/>
                    <a:pt x="10" y="109"/>
                    <a:pt x="10" y="109"/>
                  </a:cubicBezTo>
                  <a:cubicBezTo>
                    <a:pt x="11" y="109"/>
                    <a:pt x="11" y="109"/>
                    <a:pt x="11" y="109"/>
                  </a:cubicBezTo>
                  <a:cubicBezTo>
                    <a:pt x="12" y="108"/>
                    <a:pt x="14" y="107"/>
                    <a:pt x="15" y="107"/>
                  </a:cubicBezTo>
                  <a:cubicBezTo>
                    <a:pt x="16" y="107"/>
                    <a:pt x="16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3" y="112"/>
                    <a:pt x="13" y="113"/>
                    <a:pt x="13" y="113"/>
                  </a:cubicBezTo>
                  <a:cubicBezTo>
                    <a:pt x="13" y="114"/>
                    <a:pt x="13" y="114"/>
                    <a:pt x="14" y="114"/>
                  </a:cubicBezTo>
                  <a:cubicBezTo>
                    <a:pt x="14" y="114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8" y="118"/>
                    <a:pt x="18" y="118"/>
                  </a:cubicBezTo>
                  <a:cubicBezTo>
                    <a:pt x="18" y="118"/>
                    <a:pt x="18" y="119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8" y="120"/>
                    <a:pt x="19" y="121"/>
                    <a:pt x="19" y="121"/>
                  </a:cubicBezTo>
                  <a:cubicBezTo>
                    <a:pt x="20" y="121"/>
                    <a:pt x="20" y="121"/>
                    <a:pt x="20" y="120"/>
                  </a:cubicBezTo>
                  <a:cubicBezTo>
                    <a:pt x="21" y="120"/>
                    <a:pt x="22" y="119"/>
                    <a:pt x="24" y="118"/>
                  </a:cubicBezTo>
                  <a:cubicBezTo>
                    <a:pt x="24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6"/>
                    <a:pt x="24" y="126"/>
                    <a:pt x="24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7" y="124"/>
                    <a:pt x="29" y="122"/>
                  </a:cubicBezTo>
                  <a:cubicBezTo>
                    <a:pt x="30" y="123"/>
                    <a:pt x="30" y="124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30"/>
                    <a:pt x="29" y="130"/>
                    <a:pt x="29" y="130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1" y="130"/>
                    <a:pt x="31" y="130"/>
                    <a:pt x="31" y="130"/>
                  </a:cubicBezTo>
                  <a:cubicBezTo>
                    <a:pt x="32" y="130"/>
                    <a:pt x="33" y="128"/>
                    <a:pt x="34" y="127"/>
                  </a:cubicBezTo>
                  <a:cubicBezTo>
                    <a:pt x="35" y="127"/>
                    <a:pt x="36" y="128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6" y="134"/>
                    <a:pt x="37" y="134"/>
                  </a:cubicBezTo>
                  <a:cubicBezTo>
                    <a:pt x="37" y="134"/>
                    <a:pt x="37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1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1" y="136"/>
                    <a:pt x="41" y="137"/>
                    <a:pt x="42" y="137"/>
                  </a:cubicBezTo>
                  <a:cubicBezTo>
                    <a:pt x="42" y="137"/>
                    <a:pt x="42" y="137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8"/>
                    <a:pt x="44" y="137"/>
                    <a:pt x="44" y="137"/>
                  </a:cubicBezTo>
                  <a:cubicBezTo>
                    <a:pt x="45" y="137"/>
                    <a:pt x="46" y="135"/>
                    <a:pt x="47" y="133"/>
                  </a:cubicBezTo>
                  <a:cubicBezTo>
                    <a:pt x="47" y="134"/>
                    <a:pt x="48" y="134"/>
                    <a:pt x="49" y="134"/>
                  </a:cubicBezTo>
                  <a:cubicBezTo>
                    <a:pt x="49" y="136"/>
                    <a:pt x="48" y="138"/>
                    <a:pt x="48" y="139"/>
                  </a:cubicBezTo>
                  <a:cubicBezTo>
                    <a:pt x="48" y="139"/>
                    <a:pt x="48" y="139"/>
                    <a:pt x="49" y="140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50" y="140"/>
                    <a:pt x="50" y="140"/>
                    <a:pt x="50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1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5" y="140"/>
                    <a:pt x="55" y="141"/>
                  </a:cubicBezTo>
                  <a:cubicBezTo>
                    <a:pt x="55" y="141"/>
                    <a:pt x="55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7" y="142"/>
                    <a:pt x="58" y="142"/>
                  </a:cubicBezTo>
                  <a:cubicBezTo>
                    <a:pt x="58" y="142"/>
                    <a:pt x="58" y="142"/>
                    <a:pt x="58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2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3"/>
                    <a:pt x="66" y="143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4"/>
                    <a:pt x="71" y="144"/>
                    <a:pt x="72" y="144"/>
                  </a:cubicBezTo>
                  <a:cubicBezTo>
                    <a:pt x="72" y="144"/>
                    <a:pt x="72" y="144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3" y="140"/>
                    <a:pt x="74" y="138"/>
                  </a:cubicBezTo>
                  <a:cubicBezTo>
                    <a:pt x="75" y="138"/>
                    <a:pt x="75" y="138"/>
                    <a:pt x="77" y="138"/>
                  </a:cubicBezTo>
                  <a:cubicBezTo>
                    <a:pt x="77" y="140"/>
                    <a:pt x="77" y="142"/>
                    <a:pt x="77" y="142"/>
                  </a:cubicBezTo>
                  <a:cubicBezTo>
                    <a:pt x="77" y="143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3"/>
                    <a:pt x="81" y="142"/>
                    <a:pt x="81" y="142"/>
                  </a:cubicBezTo>
                  <a:cubicBezTo>
                    <a:pt x="81" y="142"/>
                    <a:pt x="81" y="139"/>
                    <a:pt x="80" y="137"/>
                  </a:cubicBezTo>
                  <a:cubicBezTo>
                    <a:pt x="81" y="137"/>
                    <a:pt x="82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87" y="142"/>
                    <a:pt x="87" y="142"/>
                    <a:pt x="87" y="142"/>
                  </a:cubicBezTo>
                  <a:cubicBezTo>
                    <a:pt x="88" y="141"/>
                    <a:pt x="88" y="141"/>
                    <a:pt x="88" y="141"/>
                  </a:cubicBezTo>
                  <a:cubicBezTo>
                    <a:pt x="88" y="140"/>
                    <a:pt x="87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2" y="140"/>
                    <a:pt x="93" y="140"/>
                  </a:cubicBezTo>
                  <a:cubicBezTo>
                    <a:pt x="93" y="140"/>
                    <a:pt x="93" y="140"/>
                    <a:pt x="94" y="140"/>
                  </a:cubicBezTo>
                  <a:cubicBezTo>
                    <a:pt x="94" y="140"/>
                    <a:pt x="94" y="140"/>
                    <a:pt x="95" y="140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4"/>
                    <a:pt x="97" y="133"/>
                  </a:cubicBezTo>
                  <a:cubicBezTo>
                    <a:pt x="98" y="135"/>
                    <a:pt x="99" y="137"/>
                    <a:pt x="99" y="137"/>
                  </a:cubicBezTo>
                  <a:cubicBezTo>
                    <a:pt x="99" y="137"/>
                    <a:pt x="99" y="138"/>
                    <a:pt x="100" y="138"/>
                  </a:cubicBezTo>
                  <a:cubicBezTo>
                    <a:pt x="100" y="138"/>
                    <a:pt x="100" y="138"/>
                    <a:pt x="101" y="138"/>
                  </a:cubicBezTo>
                  <a:cubicBezTo>
                    <a:pt x="101" y="137"/>
                    <a:pt x="101" y="137"/>
                    <a:pt x="102" y="137"/>
                  </a:cubicBezTo>
                  <a:cubicBezTo>
                    <a:pt x="102" y="137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1"/>
                    <a:pt x="103" y="130"/>
                  </a:cubicBezTo>
                  <a:cubicBezTo>
                    <a:pt x="104" y="132"/>
                    <a:pt x="105" y="133"/>
                    <a:pt x="105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3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8"/>
                    <a:pt x="108" y="127"/>
                    <a:pt x="109" y="127"/>
                  </a:cubicBezTo>
                  <a:cubicBezTo>
                    <a:pt x="110" y="128"/>
                    <a:pt x="111" y="130"/>
                    <a:pt x="112" y="130"/>
                  </a:cubicBezTo>
                  <a:cubicBezTo>
                    <a:pt x="112" y="130"/>
                    <a:pt x="112" y="130"/>
                    <a:pt x="113" y="130"/>
                  </a:cubicBezTo>
                  <a:cubicBezTo>
                    <a:pt x="113" y="130"/>
                    <a:pt x="113" y="130"/>
                    <a:pt x="114" y="130"/>
                  </a:cubicBezTo>
                  <a:cubicBezTo>
                    <a:pt x="114" y="130"/>
                    <a:pt x="114" y="130"/>
                    <a:pt x="114" y="129"/>
                  </a:cubicBezTo>
                  <a:cubicBezTo>
                    <a:pt x="114" y="129"/>
                    <a:pt x="114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4"/>
                    <a:pt x="114" y="123"/>
                    <a:pt x="114" y="122"/>
                  </a:cubicBezTo>
                  <a:cubicBezTo>
                    <a:pt x="116" y="124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19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4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19" y="118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1"/>
                    <a:pt x="124" y="121"/>
                    <a:pt x="124" y="121"/>
                  </a:cubicBezTo>
                  <a:cubicBezTo>
                    <a:pt x="124" y="121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5" y="119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5" y="113"/>
                    <a:pt x="127" y="114"/>
                    <a:pt x="128" y="115"/>
                  </a:cubicBezTo>
                  <a:cubicBezTo>
                    <a:pt x="128" y="115"/>
                    <a:pt x="128" y="115"/>
                    <a:pt x="129" y="115"/>
                  </a:cubicBezTo>
                  <a:cubicBezTo>
                    <a:pt x="129" y="115"/>
                    <a:pt x="129" y="114"/>
                    <a:pt x="130" y="114"/>
                  </a:cubicBezTo>
                  <a:cubicBezTo>
                    <a:pt x="130" y="114"/>
                    <a:pt x="130" y="114"/>
                    <a:pt x="130" y="113"/>
                  </a:cubicBezTo>
                  <a:cubicBezTo>
                    <a:pt x="130" y="113"/>
                    <a:pt x="130" y="112"/>
                    <a:pt x="129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1" y="108"/>
                    <a:pt x="132" y="109"/>
                  </a:cubicBezTo>
                  <a:cubicBezTo>
                    <a:pt x="132" y="109"/>
                    <a:pt x="133" y="109"/>
                    <a:pt x="133" y="109"/>
                  </a:cubicBezTo>
                  <a:cubicBezTo>
                    <a:pt x="133" y="109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3" y="106"/>
                  </a:cubicBezTo>
                  <a:cubicBezTo>
                    <a:pt x="133" y="106"/>
                    <a:pt x="131" y="104"/>
                    <a:pt x="130" y="103"/>
                  </a:cubicBezTo>
                  <a:cubicBezTo>
                    <a:pt x="130" y="102"/>
                    <a:pt x="131" y="102"/>
                    <a:pt x="131" y="101"/>
                  </a:cubicBezTo>
                  <a:cubicBezTo>
                    <a:pt x="133" y="101"/>
                    <a:pt x="135" y="102"/>
                    <a:pt x="135" y="102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7" y="102"/>
                    <a:pt x="137" y="102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3" y="95"/>
                    <a:pt x="134" y="94"/>
                  </a:cubicBezTo>
                  <a:cubicBezTo>
                    <a:pt x="136" y="95"/>
                    <a:pt x="138" y="95"/>
                    <a:pt x="138" y="95"/>
                  </a:cubicBezTo>
                  <a:cubicBezTo>
                    <a:pt x="138" y="95"/>
                    <a:pt x="139" y="95"/>
                    <a:pt x="139" y="95"/>
                  </a:cubicBezTo>
                  <a:cubicBezTo>
                    <a:pt x="139" y="95"/>
                    <a:pt x="140" y="95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3"/>
                    <a:pt x="139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90"/>
                    <a:pt x="135" y="89"/>
                    <a:pt x="136" y="88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8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1" y="85"/>
                    <a:pt x="141" y="85"/>
                    <a:pt x="141" y="85"/>
                  </a:cubicBezTo>
                  <a:cubicBezTo>
                    <a:pt x="140" y="85"/>
                    <a:pt x="138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1" y="81"/>
                  </a:cubicBezTo>
                  <a:cubicBezTo>
                    <a:pt x="142" y="81"/>
                    <a:pt x="142" y="81"/>
                    <a:pt x="142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2" y="78"/>
                    <a:pt x="142" y="78"/>
                    <a:pt x="142" y="78"/>
                  </a:cubicBezTo>
                  <a:cubicBezTo>
                    <a:pt x="141" y="78"/>
                    <a:pt x="139" y="77"/>
                    <a:pt x="137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39" y="74"/>
                    <a:pt x="142" y="74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4" y="104"/>
                    <a:pt x="14" y="72"/>
                  </a:cubicBezTo>
                  <a:cubicBezTo>
                    <a:pt x="14" y="40"/>
                    <a:pt x="40" y="15"/>
                    <a:pt x="72" y="15"/>
                  </a:cubicBezTo>
                  <a:cubicBezTo>
                    <a:pt x="103" y="15"/>
                    <a:pt x="129" y="40"/>
                    <a:pt x="129" y="72"/>
                  </a:cubicBezTo>
                  <a:cubicBezTo>
                    <a:pt x="129" y="104"/>
                    <a:pt x="103" y="129"/>
                    <a:pt x="72" y="1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5" name="Freeform 23"/>
            <p:cNvSpPr>
              <a:spLocks noEditPoints="1"/>
            </p:cNvSpPr>
            <p:nvPr/>
          </p:nvSpPr>
          <p:spPr bwMode="auto">
            <a:xfrm>
              <a:off x="1377420" y="5323417"/>
              <a:ext cx="679451" cy="679451"/>
            </a:xfrm>
            <a:custGeom>
              <a:avLst/>
              <a:gdLst>
                <a:gd name="T0" fmla="*/ 138 w 144"/>
                <a:gd name="T1" fmla="*/ 67 h 144"/>
                <a:gd name="T2" fmla="*/ 137 w 144"/>
                <a:gd name="T3" fmla="*/ 60 h 144"/>
                <a:gd name="T4" fmla="*/ 135 w 144"/>
                <a:gd name="T5" fmla="*/ 53 h 144"/>
                <a:gd name="T6" fmla="*/ 133 w 144"/>
                <a:gd name="T7" fmla="*/ 47 h 144"/>
                <a:gd name="T8" fmla="*/ 130 w 144"/>
                <a:gd name="T9" fmla="*/ 40 h 144"/>
                <a:gd name="T10" fmla="*/ 126 w 144"/>
                <a:gd name="T11" fmla="*/ 34 h 144"/>
                <a:gd name="T12" fmla="*/ 122 w 144"/>
                <a:gd name="T13" fmla="*/ 29 h 144"/>
                <a:gd name="T14" fmla="*/ 117 w 144"/>
                <a:gd name="T15" fmla="*/ 24 h 144"/>
                <a:gd name="T16" fmla="*/ 112 w 144"/>
                <a:gd name="T17" fmla="*/ 19 h 144"/>
                <a:gd name="T18" fmla="*/ 106 w 144"/>
                <a:gd name="T19" fmla="*/ 15 h 144"/>
                <a:gd name="T20" fmla="*/ 100 w 144"/>
                <a:gd name="T21" fmla="*/ 12 h 144"/>
                <a:gd name="T22" fmla="*/ 94 w 144"/>
                <a:gd name="T23" fmla="*/ 9 h 144"/>
                <a:gd name="T24" fmla="*/ 87 w 144"/>
                <a:gd name="T25" fmla="*/ 7 h 144"/>
                <a:gd name="T26" fmla="*/ 81 w 144"/>
                <a:gd name="T27" fmla="*/ 6 h 144"/>
                <a:gd name="T28" fmla="*/ 74 w 144"/>
                <a:gd name="T29" fmla="*/ 6 h 144"/>
                <a:gd name="T30" fmla="*/ 67 w 144"/>
                <a:gd name="T31" fmla="*/ 6 h 144"/>
                <a:gd name="T32" fmla="*/ 60 w 144"/>
                <a:gd name="T33" fmla="*/ 7 h 144"/>
                <a:gd name="T34" fmla="*/ 53 w 144"/>
                <a:gd name="T35" fmla="*/ 8 h 144"/>
                <a:gd name="T36" fmla="*/ 47 w 144"/>
                <a:gd name="T37" fmla="*/ 11 h 144"/>
                <a:gd name="T38" fmla="*/ 40 w 144"/>
                <a:gd name="T39" fmla="*/ 13 h 144"/>
                <a:gd name="T40" fmla="*/ 35 w 144"/>
                <a:gd name="T41" fmla="*/ 17 h 144"/>
                <a:gd name="T42" fmla="*/ 29 w 144"/>
                <a:gd name="T43" fmla="*/ 21 h 144"/>
                <a:gd name="T44" fmla="*/ 24 w 144"/>
                <a:gd name="T45" fmla="*/ 26 h 144"/>
                <a:gd name="T46" fmla="*/ 19 w 144"/>
                <a:gd name="T47" fmla="*/ 31 h 144"/>
                <a:gd name="T48" fmla="*/ 16 w 144"/>
                <a:gd name="T49" fmla="*/ 37 h 144"/>
                <a:gd name="T50" fmla="*/ 12 w 144"/>
                <a:gd name="T51" fmla="*/ 43 h 144"/>
                <a:gd name="T52" fmla="*/ 10 w 144"/>
                <a:gd name="T53" fmla="*/ 49 h 144"/>
                <a:gd name="T54" fmla="*/ 8 w 144"/>
                <a:gd name="T55" fmla="*/ 56 h 144"/>
                <a:gd name="T56" fmla="*/ 6 w 144"/>
                <a:gd name="T57" fmla="*/ 63 h 144"/>
                <a:gd name="T58" fmla="*/ 6 w 144"/>
                <a:gd name="T59" fmla="*/ 70 h 144"/>
                <a:gd name="T60" fmla="*/ 6 w 144"/>
                <a:gd name="T61" fmla="*/ 77 h 144"/>
                <a:gd name="T62" fmla="*/ 7 w 144"/>
                <a:gd name="T63" fmla="*/ 84 h 144"/>
                <a:gd name="T64" fmla="*/ 8 w 144"/>
                <a:gd name="T65" fmla="*/ 90 h 144"/>
                <a:gd name="T66" fmla="*/ 11 w 144"/>
                <a:gd name="T67" fmla="*/ 97 h 144"/>
                <a:gd name="T68" fmla="*/ 14 w 144"/>
                <a:gd name="T69" fmla="*/ 103 h 144"/>
                <a:gd name="T70" fmla="*/ 17 w 144"/>
                <a:gd name="T71" fmla="*/ 109 h 144"/>
                <a:gd name="T72" fmla="*/ 21 w 144"/>
                <a:gd name="T73" fmla="*/ 115 h 144"/>
                <a:gd name="T74" fmla="*/ 26 w 144"/>
                <a:gd name="T75" fmla="*/ 120 h 144"/>
                <a:gd name="T76" fmla="*/ 31 w 144"/>
                <a:gd name="T77" fmla="*/ 124 h 144"/>
                <a:gd name="T78" fmla="*/ 37 w 144"/>
                <a:gd name="T79" fmla="*/ 128 h 144"/>
                <a:gd name="T80" fmla="*/ 43 w 144"/>
                <a:gd name="T81" fmla="*/ 131 h 144"/>
                <a:gd name="T82" fmla="*/ 49 w 144"/>
                <a:gd name="T83" fmla="*/ 134 h 144"/>
                <a:gd name="T84" fmla="*/ 56 w 144"/>
                <a:gd name="T85" fmla="*/ 136 h 144"/>
                <a:gd name="T86" fmla="*/ 63 w 144"/>
                <a:gd name="T87" fmla="*/ 137 h 144"/>
                <a:gd name="T88" fmla="*/ 70 w 144"/>
                <a:gd name="T89" fmla="*/ 138 h 144"/>
                <a:gd name="T90" fmla="*/ 77 w 144"/>
                <a:gd name="T91" fmla="*/ 138 h 144"/>
                <a:gd name="T92" fmla="*/ 83 w 144"/>
                <a:gd name="T93" fmla="*/ 137 h 144"/>
                <a:gd name="T94" fmla="*/ 90 w 144"/>
                <a:gd name="T95" fmla="*/ 135 h 144"/>
                <a:gd name="T96" fmla="*/ 97 w 144"/>
                <a:gd name="T97" fmla="*/ 133 h 144"/>
                <a:gd name="T98" fmla="*/ 103 w 144"/>
                <a:gd name="T99" fmla="*/ 130 h 144"/>
                <a:gd name="T100" fmla="*/ 109 w 144"/>
                <a:gd name="T101" fmla="*/ 126 h 144"/>
                <a:gd name="T102" fmla="*/ 114 w 144"/>
                <a:gd name="T103" fmla="*/ 122 h 144"/>
                <a:gd name="T104" fmla="*/ 120 w 144"/>
                <a:gd name="T105" fmla="*/ 117 h 144"/>
                <a:gd name="T106" fmla="*/ 124 w 144"/>
                <a:gd name="T107" fmla="*/ 112 h 144"/>
                <a:gd name="T108" fmla="*/ 128 w 144"/>
                <a:gd name="T109" fmla="*/ 107 h 144"/>
                <a:gd name="T110" fmla="*/ 131 w 144"/>
                <a:gd name="T111" fmla="*/ 100 h 144"/>
                <a:gd name="T112" fmla="*/ 134 w 144"/>
                <a:gd name="T113" fmla="*/ 94 h 144"/>
                <a:gd name="T114" fmla="*/ 136 w 144"/>
                <a:gd name="T115" fmla="*/ 87 h 144"/>
                <a:gd name="T116" fmla="*/ 137 w 144"/>
                <a:gd name="T117" fmla="*/ 81 h 144"/>
                <a:gd name="T118" fmla="*/ 138 w 144"/>
                <a:gd name="T119" fmla="*/ 7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4" h="144">
                  <a:moveTo>
                    <a:pt x="142" y="73"/>
                  </a:moveTo>
                  <a:cubicBezTo>
                    <a:pt x="143" y="73"/>
                    <a:pt x="143" y="73"/>
                    <a:pt x="143" y="73"/>
                  </a:cubicBezTo>
                  <a:cubicBezTo>
                    <a:pt x="143" y="72"/>
                    <a:pt x="144" y="72"/>
                    <a:pt x="144" y="72"/>
                  </a:cubicBezTo>
                  <a:cubicBezTo>
                    <a:pt x="144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2" y="70"/>
                  </a:cubicBezTo>
                  <a:cubicBezTo>
                    <a:pt x="142" y="70"/>
                    <a:pt x="140" y="70"/>
                    <a:pt x="138" y="70"/>
                  </a:cubicBezTo>
                  <a:cubicBezTo>
                    <a:pt x="138" y="69"/>
                    <a:pt x="138" y="68"/>
                    <a:pt x="138" y="67"/>
                  </a:cubicBezTo>
                  <a:cubicBezTo>
                    <a:pt x="140" y="66"/>
                    <a:pt x="142" y="66"/>
                    <a:pt x="142" y="66"/>
                  </a:cubicBezTo>
                  <a:cubicBezTo>
                    <a:pt x="142" y="66"/>
                    <a:pt x="143" y="66"/>
                    <a:pt x="143" y="65"/>
                  </a:cubicBezTo>
                  <a:cubicBezTo>
                    <a:pt x="143" y="65"/>
                    <a:pt x="143" y="65"/>
                    <a:pt x="143" y="64"/>
                  </a:cubicBezTo>
                  <a:cubicBezTo>
                    <a:pt x="143" y="64"/>
                    <a:pt x="143" y="63"/>
                    <a:pt x="143" y="63"/>
                  </a:cubicBezTo>
                  <a:cubicBezTo>
                    <a:pt x="142" y="63"/>
                    <a:pt x="142" y="63"/>
                    <a:pt x="142" y="63"/>
                  </a:cubicBezTo>
                  <a:cubicBezTo>
                    <a:pt x="141" y="63"/>
                    <a:pt x="139" y="63"/>
                    <a:pt x="137" y="63"/>
                  </a:cubicBezTo>
                  <a:cubicBezTo>
                    <a:pt x="137" y="62"/>
                    <a:pt x="137" y="61"/>
                    <a:pt x="137" y="60"/>
                  </a:cubicBezTo>
                  <a:cubicBezTo>
                    <a:pt x="139" y="59"/>
                    <a:pt x="141" y="59"/>
                    <a:pt x="141" y="59"/>
                  </a:cubicBezTo>
                  <a:cubicBezTo>
                    <a:pt x="141" y="58"/>
                    <a:pt x="142" y="58"/>
                    <a:pt x="142" y="58"/>
                  </a:cubicBezTo>
                  <a:cubicBezTo>
                    <a:pt x="142" y="58"/>
                    <a:pt x="142" y="57"/>
                    <a:pt x="142" y="57"/>
                  </a:cubicBezTo>
                  <a:cubicBezTo>
                    <a:pt x="142" y="56"/>
                    <a:pt x="142" y="56"/>
                    <a:pt x="141" y="56"/>
                  </a:cubicBezTo>
                  <a:cubicBezTo>
                    <a:pt x="141" y="56"/>
                    <a:pt x="141" y="55"/>
                    <a:pt x="140" y="56"/>
                  </a:cubicBezTo>
                  <a:cubicBezTo>
                    <a:pt x="140" y="56"/>
                    <a:pt x="138" y="56"/>
                    <a:pt x="136" y="56"/>
                  </a:cubicBezTo>
                  <a:cubicBezTo>
                    <a:pt x="136" y="55"/>
                    <a:pt x="135" y="54"/>
                    <a:pt x="135" y="53"/>
                  </a:cubicBezTo>
                  <a:cubicBezTo>
                    <a:pt x="137" y="52"/>
                    <a:pt x="139" y="52"/>
                    <a:pt x="139" y="51"/>
                  </a:cubicBezTo>
                  <a:cubicBezTo>
                    <a:pt x="140" y="51"/>
                    <a:pt x="140" y="51"/>
                    <a:pt x="140" y="51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39" y="49"/>
                  </a:cubicBezTo>
                  <a:cubicBezTo>
                    <a:pt x="139" y="48"/>
                    <a:pt x="139" y="48"/>
                    <a:pt x="138" y="48"/>
                  </a:cubicBezTo>
                  <a:cubicBezTo>
                    <a:pt x="138" y="49"/>
                    <a:pt x="136" y="49"/>
                    <a:pt x="134" y="49"/>
                  </a:cubicBezTo>
                  <a:cubicBezTo>
                    <a:pt x="134" y="48"/>
                    <a:pt x="133" y="48"/>
                    <a:pt x="133" y="47"/>
                  </a:cubicBezTo>
                  <a:cubicBezTo>
                    <a:pt x="134" y="46"/>
                    <a:pt x="136" y="45"/>
                    <a:pt x="137" y="44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7" y="42"/>
                    <a:pt x="137" y="42"/>
                  </a:cubicBezTo>
                  <a:cubicBezTo>
                    <a:pt x="136" y="41"/>
                    <a:pt x="136" y="41"/>
                    <a:pt x="136" y="42"/>
                  </a:cubicBezTo>
                  <a:cubicBezTo>
                    <a:pt x="135" y="42"/>
                    <a:pt x="133" y="42"/>
                    <a:pt x="131" y="43"/>
                  </a:cubicBezTo>
                  <a:cubicBezTo>
                    <a:pt x="131" y="42"/>
                    <a:pt x="130" y="41"/>
                    <a:pt x="130" y="40"/>
                  </a:cubicBezTo>
                  <a:cubicBezTo>
                    <a:pt x="132" y="39"/>
                    <a:pt x="133" y="38"/>
                    <a:pt x="134" y="38"/>
                  </a:cubicBezTo>
                  <a:cubicBezTo>
                    <a:pt x="134" y="38"/>
                    <a:pt x="134" y="37"/>
                    <a:pt x="134" y="37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4" y="35"/>
                    <a:pt x="133" y="35"/>
                    <a:pt x="133" y="35"/>
                  </a:cubicBezTo>
                  <a:cubicBezTo>
                    <a:pt x="133" y="35"/>
                    <a:pt x="132" y="35"/>
                    <a:pt x="132" y="35"/>
                  </a:cubicBezTo>
                  <a:cubicBezTo>
                    <a:pt x="132" y="35"/>
                    <a:pt x="130" y="36"/>
                    <a:pt x="128" y="37"/>
                  </a:cubicBezTo>
                  <a:cubicBezTo>
                    <a:pt x="127" y="36"/>
                    <a:pt x="127" y="35"/>
                    <a:pt x="126" y="34"/>
                  </a:cubicBezTo>
                  <a:cubicBezTo>
                    <a:pt x="128" y="33"/>
                    <a:pt x="129" y="32"/>
                    <a:pt x="130" y="32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29"/>
                  </a:cubicBezTo>
                  <a:cubicBezTo>
                    <a:pt x="130" y="29"/>
                    <a:pt x="129" y="29"/>
                    <a:pt x="129" y="29"/>
                  </a:cubicBezTo>
                  <a:cubicBezTo>
                    <a:pt x="129" y="29"/>
                    <a:pt x="128" y="29"/>
                    <a:pt x="128" y="29"/>
                  </a:cubicBezTo>
                  <a:cubicBezTo>
                    <a:pt x="128" y="29"/>
                    <a:pt x="126" y="30"/>
                    <a:pt x="124" y="31"/>
                  </a:cubicBezTo>
                  <a:cubicBezTo>
                    <a:pt x="123" y="31"/>
                    <a:pt x="123" y="30"/>
                    <a:pt x="122" y="29"/>
                  </a:cubicBezTo>
                  <a:cubicBezTo>
                    <a:pt x="123" y="28"/>
                    <a:pt x="125" y="26"/>
                    <a:pt x="125" y="26"/>
                  </a:cubicBezTo>
                  <a:cubicBezTo>
                    <a:pt x="125" y="25"/>
                    <a:pt x="126" y="25"/>
                    <a:pt x="125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3"/>
                    <a:pt x="125" y="23"/>
                    <a:pt x="124" y="23"/>
                  </a:cubicBezTo>
                  <a:cubicBezTo>
                    <a:pt x="124" y="23"/>
                    <a:pt x="123" y="23"/>
                    <a:pt x="123" y="23"/>
                  </a:cubicBezTo>
                  <a:cubicBezTo>
                    <a:pt x="123" y="24"/>
                    <a:pt x="121" y="25"/>
                    <a:pt x="120" y="26"/>
                  </a:cubicBezTo>
                  <a:cubicBezTo>
                    <a:pt x="119" y="25"/>
                    <a:pt x="118" y="25"/>
                    <a:pt x="117" y="24"/>
                  </a:cubicBezTo>
                  <a:cubicBezTo>
                    <a:pt x="118" y="22"/>
                    <a:pt x="120" y="21"/>
                    <a:pt x="120" y="20"/>
                  </a:cubicBezTo>
                  <a:cubicBezTo>
                    <a:pt x="120" y="20"/>
                    <a:pt x="120" y="20"/>
                    <a:pt x="120" y="19"/>
                  </a:cubicBezTo>
                  <a:cubicBezTo>
                    <a:pt x="120" y="19"/>
                    <a:pt x="120" y="19"/>
                    <a:pt x="120" y="18"/>
                  </a:cubicBezTo>
                  <a:cubicBezTo>
                    <a:pt x="120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6" y="20"/>
                    <a:pt x="114" y="21"/>
                  </a:cubicBezTo>
                  <a:cubicBezTo>
                    <a:pt x="114" y="21"/>
                    <a:pt x="113" y="20"/>
                    <a:pt x="112" y="19"/>
                  </a:cubicBezTo>
                  <a:cubicBezTo>
                    <a:pt x="113" y="18"/>
                    <a:pt x="114" y="16"/>
                    <a:pt x="114" y="16"/>
                  </a:cubicBezTo>
                  <a:cubicBezTo>
                    <a:pt x="115" y="15"/>
                    <a:pt x="115" y="15"/>
                    <a:pt x="115" y="14"/>
                  </a:cubicBezTo>
                  <a:cubicBezTo>
                    <a:pt x="114" y="14"/>
                    <a:pt x="114" y="14"/>
                    <a:pt x="114" y="13"/>
                  </a:cubicBezTo>
                  <a:cubicBezTo>
                    <a:pt x="114" y="13"/>
                    <a:pt x="113" y="13"/>
                    <a:pt x="113" y="13"/>
                  </a:cubicBezTo>
                  <a:cubicBezTo>
                    <a:pt x="113" y="13"/>
                    <a:pt x="112" y="13"/>
                    <a:pt x="112" y="14"/>
                  </a:cubicBezTo>
                  <a:cubicBezTo>
                    <a:pt x="112" y="14"/>
                    <a:pt x="110" y="16"/>
                    <a:pt x="109" y="17"/>
                  </a:cubicBezTo>
                  <a:cubicBezTo>
                    <a:pt x="108" y="16"/>
                    <a:pt x="107" y="16"/>
                    <a:pt x="106" y="15"/>
                  </a:cubicBezTo>
                  <a:cubicBezTo>
                    <a:pt x="107" y="14"/>
                    <a:pt x="108" y="12"/>
                    <a:pt x="108" y="11"/>
                  </a:cubicBezTo>
                  <a:cubicBezTo>
                    <a:pt x="108" y="11"/>
                    <a:pt x="108" y="11"/>
                    <a:pt x="108" y="10"/>
                  </a:cubicBezTo>
                  <a:cubicBezTo>
                    <a:pt x="108" y="10"/>
                    <a:pt x="108" y="10"/>
                    <a:pt x="108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10"/>
                  </a:cubicBezTo>
                  <a:cubicBezTo>
                    <a:pt x="105" y="10"/>
                    <a:pt x="104" y="12"/>
                    <a:pt x="103" y="13"/>
                  </a:cubicBezTo>
                  <a:cubicBezTo>
                    <a:pt x="102" y="13"/>
                    <a:pt x="101" y="13"/>
                    <a:pt x="100" y="12"/>
                  </a:cubicBezTo>
                  <a:cubicBezTo>
                    <a:pt x="101" y="10"/>
                    <a:pt x="102" y="8"/>
                    <a:pt x="102" y="8"/>
                  </a:cubicBezTo>
                  <a:cubicBezTo>
                    <a:pt x="102" y="8"/>
                    <a:pt x="102" y="7"/>
                    <a:pt x="102" y="7"/>
                  </a:cubicBezTo>
                  <a:cubicBezTo>
                    <a:pt x="102" y="6"/>
                    <a:pt x="101" y="6"/>
                    <a:pt x="101" y="6"/>
                  </a:cubicBezTo>
                  <a:cubicBezTo>
                    <a:pt x="101" y="6"/>
                    <a:pt x="100" y="6"/>
                    <a:pt x="100" y="6"/>
                  </a:cubicBezTo>
                  <a:cubicBezTo>
                    <a:pt x="100" y="6"/>
                    <a:pt x="99" y="6"/>
                    <a:pt x="99" y="7"/>
                  </a:cubicBezTo>
                  <a:cubicBezTo>
                    <a:pt x="99" y="7"/>
                    <a:pt x="98" y="9"/>
                    <a:pt x="97" y="11"/>
                  </a:cubicBezTo>
                  <a:cubicBezTo>
                    <a:pt x="96" y="10"/>
                    <a:pt x="95" y="10"/>
                    <a:pt x="94" y="9"/>
                  </a:cubicBezTo>
                  <a:cubicBezTo>
                    <a:pt x="94" y="8"/>
                    <a:pt x="95" y="5"/>
                    <a:pt x="95" y="5"/>
                  </a:cubicBezTo>
                  <a:cubicBezTo>
                    <a:pt x="95" y="5"/>
                    <a:pt x="95" y="4"/>
                    <a:pt x="95" y="4"/>
                  </a:cubicBezTo>
                  <a:cubicBezTo>
                    <a:pt x="95" y="4"/>
                    <a:pt x="94" y="3"/>
                    <a:pt x="94" y="3"/>
                  </a:cubicBezTo>
                  <a:cubicBezTo>
                    <a:pt x="94" y="3"/>
                    <a:pt x="93" y="3"/>
                    <a:pt x="93" y="3"/>
                  </a:cubicBezTo>
                  <a:cubicBezTo>
                    <a:pt x="93" y="4"/>
                    <a:pt x="92" y="4"/>
                    <a:pt x="92" y="4"/>
                  </a:cubicBezTo>
                  <a:cubicBezTo>
                    <a:pt x="92" y="5"/>
                    <a:pt x="91" y="6"/>
                    <a:pt x="90" y="8"/>
                  </a:cubicBezTo>
                  <a:cubicBezTo>
                    <a:pt x="89" y="8"/>
                    <a:pt x="88" y="8"/>
                    <a:pt x="87" y="7"/>
                  </a:cubicBezTo>
                  <a:cubicBezTo>
                    <a:pt x="88" y="5"/>
                    <a:pt x="88" y="3"/>
                    <a:pt x="88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7" y="2"/>
                    <a:pt x="87" y="1"/>
                    <a:pt x="87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4" y="5"/>
                    <a:pt x="83" y="7"/>
                  </a:cubicBezTo>
                  <a:cubicBezTo>
                    <a:pt x="83" y="6"/>
                    <a:pt x="82" y="6"/>
                    <a:pt x="81" y="6"/>
                  </a:cubicBezTo>
                  <a:cubicBezTo>
                    <a:pt x="81" y="4"/>
                    <a:pt x="81" y="2"/>
                    <a:pt x="81" y="2"/>
                  </a:cubicBezTo>
                  <a:cubicBezTo>
                    <a:pt x="81" y="1"/>
                    <a:pt x="81" y="1"/>
                    <a:pt x="80" y="1"/>
                  </a:cubicBezTo>
                  <a:cubicBezTo>
                    <a:pt x="80" y="0"/>
                    <a:pt x="80" y="0"/>
                    <a:pt x="79" y="0"/>
                  </a:cubicBezTo>
                  <a:cubicBezTo>
                    <a:pt x="79" y="0"/>
                    <a:pt x="78" y="0"/>
                    <a:pt x="78" y="0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7" y="2"/>
                    <a:pt x="77" y="4"/>
                    <a:pt x="77" y="6"/>
                  </a:cubicBezTo>
                  <a:cubicBezTo>
                    <a:pt x="76" y="6"/>
                    <a:pt x="75" y="6"/>
                    <a:pt x="74" y="6"/>
                  </a:cubicBezTo>
                  <a:cubicBezTo>
                    <a:pt x="74" y="4"/>
                    <a:pt x="73" y="2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3" y="0"/>
                    <a:pt x="72" y="0"/>
                    <a:pt x="72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70" y="1"/>
                    <a:pt x="70" y="1"/>
                  </a:cubicBezTo>
                  <a:cubicBezTo>
                    <a:pt x="70" y="2"/>
                    <a:pt x="70" y="4"/>
                    <a:pt x="70" y="6"/>
                  </a:cubicBezTo>
                  <a:cubicBezTo>
                    <a:pt x="69" y="6"/>
                    <a:pt x="68" y="6"/>
                    <a:pt x="67" y="6"/>
                  </a:cubicBezTo>
                  <a:cubicBezTo>
                    <a:pt x="66" y="4"/>
                    <a:pt x="66" y="2"/>
                    <a:pt x="66" y="1"/>
                  </a:cubicBezTo>
                  <a:cubicBezTo>
                    <a:pt x="66" y="1"/>
                    <a:pt x="66" y="1"/>
                    <a:pt x="65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3" y="0"/>
                    <a:pt x="63" y="1"/>
                  </a:cubicBezTo>
                  <a:cubicBezTo>
                    <a:pt x="63" y="1"/>
                    <a:pt x="63" y="1"/>
                    <a:pt x="63" y="2"/>
                  </a:cubicBezTo>
                  <a:cubicBezTo>
                    <a:pt x="63" y="2"/>
                    <a:pt x="63" y="4"/>
                    <a:pt x="63" y="6"/>
                  </a:cubicBezTo>
                  <a:cubicBezTo>
                    <a:pt x="62" y="6"/>
                    <a:pt x="61" y="6"/>
                    <a:pt x="60" y="7"/>
                  </a:cubicBezTo>
                  <a:cubicBezTo>
                    <a:pt x="59" y="5"/>
                    <a:pt x="59" y="3"/>
                    <a:pt x="59" y="2"/>
                  </a:cubicBezTo>
                  <a:cubicBezTo>
                    <a:pt x="58" y="2"/>
                    <a:pt x="58" y="2"/>
                    <a:pt x="58" y="1"/>
                  </a:cubicBezTo>
                  <a:cubicBezTo>
                    <a:pt x="58" y="1"/>
                    <a:pt x="57" y="1"/>
                    <a:pt x="57" y="1"/>
                  </a:cubicBezTo>
                  <a:cubicBezTo>
                    <a:pt x="56" y="1"/>
                    <a:pt x="56" y="2"/>
                    <a:pt x="56" y="2"/>
                  </a:cubicBezTo>
                  <a:cubicBezTo>
                    <a:pt x="56" y="2"/>
                    <a:pt x="55" y="3"/>
                    <a:pt x="56" y="3"/>
                  </a:cubicBezTo>
                  <a:cubicBezTo>
                    <a:pt x="56" y="3"/>
                    <a:pt x="56" y="5"/>
                    <a:pt x="56" y="7"/>
                  </a:cubicBezTo>
                  <a:cubicBezTo>
                    <a:pt x="55" y="8"/>
                    <a:pt x="54" y="8"/>
                    <a:pt x="53" y="8"/>
                  </a:cubicBezTo>
                  <a:cubicBezTo>
                    <a:pt x="52" y="6"/>
                    <a:pt x="52" y="5"/>
                    <a:pt x="51" y="4"/>
                  </a:cubicBezTo>
                  <a:cubicBezTo>
                    <a:pt x="51" y="4"/>
                    <a:pt x="51" y="4"/>
                    <a:pt x="51" y="3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49" y="3"/>
                    <a:pt x="49" y="4"/>
                    <a:pt x="49" y="4"/>
                  </a:cubicBezTo>
                  <a:cubicBezTo>
                    <a:pt x="49" y="4"/>
                    <a:pt x="48" y="5"/>
                    <a:pt x="49" y="5"/>
                  </a:cubicBezTo>
                  <a:cubicBezTo>
                    <a:pt x="49" y="5"/>
                    <a:pt x="49" y="8"/>
                    <a:pt x="49" y="9"/>
                  </a:cubicBezTo>
                  <a:cubicBezTo>
                    <a:pt x="49" y="10"/>
                    <a:pt x="48" y="10"/>
                    <a:pt x="47" y="11"/>
                  </a:cubicBezTo>
                  <a:cubicBezTo>
                    <a:pt x="46" y="9"/>
                    <a:pt x="45" y="7"/>
                    <a:pt x="45" y="7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2" y="6"/>
                    <a:pt x="42" y="6"/>
                    <a:pt x="42" y="7"/>
                  </a:cubicBezTo>
                  <a:cubicBezTo>
                    <a:pt x="42" y="7"/>
                    <a:pt x="42" y="8"/>
                    <a:pt x="42" y="8"/>
                  </a:cubicBezTo>
                  <a:cubicBezTo>
                    <a:pt x="42" y="8"/>
                    <a:pt x="42" y="10"/>
                    <a:pt x="43" y="12"/>
                  </a:cubicBezTo>
                  <a:cubicBezTo>
                    <a:pt x="42" y="13"/>
                    <a:pt x="41" y="13"/>
                    <a:pt x="40" y="13"/>
                  </a:cubicBezTo>
                  <a:cubicBezTo>
                    <a:pt x="39" y="12"/>
                    <a:pt x="38" y="10"/>
                    <a:pt x="38" y="10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6" y="9"/>
                    <a:pt x="36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2"/>
                    <a:pt x="36" y="14"/>
                    <a:pt x="37" y="15"/>
                  </a:cubicBezTo>
                  <a:cubicBezTo>
                    <a:pt x="36" y="16"/>
                    <a:pt x="35" y="16"/>
                    <a:pt x="35" y="17"/>
                  </a:cubicBezTo>
                  <a:cubicBezTo>
                    <a:pt x="33" y="16"/>
                    <a:pt x="32" y="14"/>
                    <a:pt x="32" y="14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30" y="18"/>
                    <a:pt x="31" y="19"/>
                  </a:cubicBezTo>
                  <a:cubicBezTo>
                    <a:pt x="31" y="20"/>
                    <a:pt x="30" y="21"/>
                    <a:pt x="29" y="21"/>
                  </a:cubicBezTo>
                  <a:cubicBezTo>
                    <a:pt x="28" y="20"/>
                    <a:pt x="26" y="19"/>
                    <a:pt x="26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1"/>
                    <a:pt x="25" y="22"/>
                    <a:pt x="26" y="24"/>
                  </a:cubicBezTo>
                  <a:cubicBezTo>
                    <a:pt x="25" y="25"/>
                    <a:pt x="25" y="25"/>
                    <a:pt x="24" y="26"/>
                  </a:cubicBezTo>
                  <a:cubicBezTo>
                    <a:pt x="22" y="25"/>
                    <a:pt x="21" y="24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9" y="23"/>
                    <a:pt x="19" y="23"/>
                    <a:pt x="18" y="24"/>
                  </a:cubicBezTo>
                  <a:cubicBezTo>
                    <a:pt x="18" y="24"/>
                    <a:pt x="18" y="24"/>
                    <a:pt x="18" y="25"/>
                  </a:cubicBezTo>
                  <a:cubicBezTo>
                    <a:pt x="18" y="25"/>
                    <a:pt x="18" y="25"/>
                    <a:pt x="18" y="26"/>
                  </a:cubicBezTo>
                  <a:cubicBezTo>
                    <a:pt x="19" y="26"/>
                    <a:pt x="20" y="28"/>
                    <a:pt x="21" y="29"/>
                  </a:cubicBezTo>
                  <a:cubicBezTo>
                    <a:pt x="21" y="30"/>
                    <a:pt x="20" y="31"/>
                    <a:pt x="19" y="31"/>
                  </a:cubicBezTo>
                  <a:cubicBezTo>
                    <a:pt x="18" y="30"/>
                    <a:pt x="16" y="29"/>
                    <a:pt x="16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2"/>
                  </a:cubicBezTo>
                  <a:cubicBezTo>
                    <a:pt x="14" y="32"/>
                    <a:pt x="16" y="33"/>
                    <a:pt x="17" y="34"/>
                  </a:cubicBezTo>
                  <a:cubicBezTo>
                    <a:pt x="17" y="35"/>
                    <a:pt x="16" y="36"/>
                    <a:pt x="16" y="37"/>
                  </a:cubicBezTo>
                  <a:cubicBezTo>
                    <a:pt x="14" y="36"/>
                    <a:pt x="12" y="35"/>
                    <a:pt x="11" y="35"/>
                  </a:cubicBezTo>
                  <a:cubicBezTo>
                    <a:pt x="11" y="35"/>
                    <a:pt x="11" y="35"/>
                    <a:pt x="10" y="35"/>
                  </a:cubicBezTo>
                  <a:cubicBezTo>
                    <a:pt x="10" y="35"/>
                    <a:pt x="10" y="35"/>
                    <a:pt x="10" y="36"/>
                  </a:cubicBezTo>
                  <a:cubicBezTo>
                    <a:pt x="9" y="36"/>
                    <a:pt x="9" y="36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10" y="38"/>
                    <a:pt x="12" y="39"/>
                    <a:pt x="14" y="40"/>
                  </a:cubicBezTo>
                  <a:cubicBezTo>
                    <a:pt x="13" y="41"/>
                    <a:pt x="13" y="42"/>
                    <a:pt x="12" y="43"/>
                  </a:cubicBezTo>
                  <a:cubicBezTo>
                    <a:pt x="10" y="42"/>
                    <a:pt x="8" y="42"/>
                    <a:pt x="8" y="42"/>
                  </a:cubicBezTo>
                  <a:cubicBezTo>
                    <a:pt x="8" y="41"/>
                    <a:pt x="7" y="41"/>
                    <a:pt x="7" y="42"/>
                  </a:cubicBezTo>
                  <a:cubicBezTo>
                    <a:pt x="7" y="42"/>
                    <a:pt x="6" y="42"/>
                    <a:pt x="6" y="43"/>
                  </a:cubicBezTo>
                  <a:cubicBezTo>
                    <a:pt x="6" y="43"/>
                    <a:pt x="6" y="43"/>
                    <a:pt x="6" y="44"/>
                  </a:cubicBezTo>
                  <a:cubicBezTo>
                    <a:pt x="6" y="44"/>
                    <a:pt x="6" y="44"/>
                    <a:pt x="7" y="44"/>
                  </a:cubicBezTo>
                  <a:cubicBezTo>
                    <a:pt x="7" y="45"/>
                    <a:pt x="9" y="46"/>
                    <a:pt x="11" y="47"/>
                  </a:cubicBezTo>
                  <a:cubicBezTo>
                    <a:pt x="10" y="48"/>
                    <a:pt x="10" y="48"/>
                    <a:pt x="10" y="49"/>
                  </a:cubicBezTo>
                  <a:cubicBezTo>
                    <a:pt x="8" y="49"/>
                    <a:pt x="6" y="49"/>
                    <a:pt x="5" y="48"/>
                  </a:cubicBezTo>
                  <a:cubicBezTo>
                    <a:pt x="5" y="48"/>
                    <a:pt x="4" y="48"/>
                    <a:pt x="4" y="49"/>
                  </a:cubicBezTo>
                  <a:cubicBezTo>
                    <a:pt x="4" y="49"/>
                    <a:pt x="4" y="49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7" y="52"/>
                    <a:pt x="8" y="53"/>
                  </a:cubicBezTo>
                  <a:cubicBezTo>
                    <a:pt x="8" y="54"/>
                    <a:pt x="8" y="55"/>
                    <a:pt x="8" y="56"/>
                  </a:cubicBezTo>
                  <a:cubicBezTo>
                    <a:pt x="6" y="56"/>
                    <a:pt x="4" y="56"/>
                    <a:pt x="3" y="56"/>
                  </a:cubicBezTo>
                  <a:cubicBezTo>
                    <a:pt x="3" y="55"/>
                    <a:pt x="2" y="56"/>
                    <a:pt x="2" y="56"/>
                  </a:cubicBezTo>
                  <a:cubicBezTo>
                    <a:pt x="2" y="56"/>
                    <a:pt x="2" y="56"/>
                    <a:pt x="2" y="57"/>
                  </a:cubicBezTo>
                  <a:cubicBezTo>
                    <a:pt x="1" y="57"/>
                    <a:pt x="2" y="58"/>
                    <a:pt x="2" y="58"/>
                  </a:cubicBezTo>
                  <a:cubicBezTo>
                    <a:pt x="2" y="58"/>
                    <a:pt x="2" y="58"/>
                    <a:pt x="2" y="59"/>
                  </a:cubicBezTo>
                  <a:cubicBezTo>
                    <a:pt x="3" y="59"/>
                    <a:pt x="5" y="59"/>
                    <a:pt x="7" y="60"/>
                  </a:cubicBezTo>
                  <a:cubicBezTo>
                    <a:pt x="7" y="61"/>
                    <a:pt x="6" y="62"/>
                    <a:pt x="6" y="63"/>
                  </a:cubicBezTo>
                  <a:cubicBezTo>
                    <a:pt x="4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0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ubicBezTo>
                    <a:pt x="2" y="66"/>
                    <a:pt x="4" y="66"/>
                    <a:pt x="6" y="67"/>
                  </a:cubicBezTo>
                  <a:cubicBezTo>
                    <a:pt x="6" y="68"/>
                    <a:pt x="6" y="69"/>
                    <a:pt x="6" y="70"/>
                  </a:cubicBezTo>
                  <a:cubicBezTo>
                    <a:pt x="4" y="70"/>
                    <a:pt x="2" y="70"/>
                    <a:pt x="1" y="70"/>
                  </a:cubicBezTo>
                  <a:cubicBezTo>
                    <a:pt x="1" y="70"/>
                    <a:pt x="1" y="70"/>
                    <a:pt x="0" y="71"/>
                  </a:cubicBezTo>
                  <a:cubicBezTo>
                    <a:pt x="0" y="71"/>
                    <a:pt x="0" y="71"/>
                    <a:pt x="0" y="72"/>
                  </a:cubicBezTo>
                  <a:cubicBezTo>
                    <a:pt x="0" y="72"/>
                    <a:pt x="0" y="72"/>
                    <a:pt x="0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4" y="74"/>
                    <a:pt x="6" y="74"/>
                  </a:cubicBezTo>
                  <a:cubicBezTo>
                    <a:pt x="6" y="75"/>
                    <a:pt x="6" y="76"/>
                    <a:pt x="6" y="77"/>
                  </a:cubicBezTo>
                  <a:cubicBezTo>
                    <a:pt x="4" y="77"/>
                    <a:pt x="2" y="78"/>
                    <a:pt x="2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1" y="80"/>
                    <a:pt x="1" y="80"/>
                  </a:cubicBezTo>
                  <a:cubicBezTo>
                    <a:pt x="1" y="80"/>
                    <a:pt x="1" y="81"/>
                    <a:pt x="2" y="81"/>
                  </a:cubicBezTo>
                  <a:cubicBezTo>
                    <a:pt x="2" y="81"/>
                    <a:pt x="4" y="81"/>
                    <a:pt x="6" y="81"/>
                  </a:cubicBezTo>
                  <a:cubicBezTo>
                    <a:pt x="6" y="82"/>
                    <a:pt x="7" y="83"/>
                    <a:pt x="7" y="84"/>
                  </a:cubicBezTo>
                  <a:cubicBezTo>
                    <a:pt x="5" y="84"/>
                    <a:pt x="3" y="85"/>
                    <a:pt x="2" y="85"/>
                  </a:cubicBezTo>
                  <a:cubicBezTo>
                    <a:pt x="2" y="85"/>
                    <a:pt x="2" y="85"/>
                    <a:pt x="2" y="86"/>
                  </a:cubicBezTo>
                  <a:cubicBezTo>
                    <a:pt x="2" y="86"/>
                    <a:pt x="1" y="86"/>
                    <a:pt x="2" y="87"/>
                  </a:cubicBezTo>
                  <a:cubicBezTo>
                    <a:pt x="2" y="87"/>
                    <a:pt x="2" y="87"/>
                    <a:pt x="2" y="88"/>
                  </a:cubicBezTo>
                  <a:cubicBezTo>
                    <a:pt x="2" y="88"/>
                    <a:pt x="3" y="88"/>
                    <a:pt x="3" y="88"/>
                  </a:cubicBezTo>
                  <a:cubicBezTo>
                    <a:pt x="4" y="88"/>
                    <a:pt x="6" y="88"/>
                    <a:pt x="8" y="87"/>
                  </a:cubicBezTo>
                  <a:cubicBezTo>
                    <a:pt x="8" y="88"/>
                    <a:pt x="8" y="89"/>
                    <a:pt x="8" y="90"/>
                  </a:cubicBezTo>
                  <a:cubicBezTo>
                    <a:pt x="7" y="91"/>
                    <a:pt x="5" y="92"/>
                    <a:pt x="4" y="92"/>
                  </a:cubicBezTo>
                  <a:cubicBezTo>
                    <a:pt x="4" y="92"/>
                    <a:pt x="4" y="92"/>
                    <a:pt x="3" y="93"/>
                  </a:cubicBezTo>
                  <a:cubicBezTo>
                    <a:pt x="3" y="93"/>
                    <a:pt x="3" y="94"/>
                    <a:pt x="3" y="94"/>
                  </a:cubicBezTo>
                  <a:cubicBezTo>
                    <a:pt x="4" y="94"/>
                    <a:pt x="4" y="95"/>
                    <a:pt x="4" y="95"/>
                  </a:cubicBezTo>
                  <a:cubicBezTo>
                    <a:pt x="4" y="95"/>
                    <a:pt x="5" y="95"/>
                    <a:pt x="5" y="95"/>
                  </a:cubicBezTo>
                  <a:cubicBezTo>
                    <a:pt x="6" y="95"/>
                    <a:pt x="8" y="94"/>
                    <a:pt x="10" y="94"/>
                  </a:cubicBezTo>
                  <a:cubicBezTo>
                    <a:pt x="10" y="95"/>
                    <a:pt x="10" y="96"/>
                    <a:pt x="11" y="97"/>
                  </a:cubicBezTo>
                  <a:cubicBezTo>
                    <a:pt x="9" y="98"/>
                    <a:pt x="7" y="99"/>
                    <a:pt x="7" y="99"/>
                  </a:cubicBezTo>
                  <a:cubicBezTo>
                    <a:pt x="6" y="99"/>
                    <a:pt x="6" y="100"/>
                    <a:pt x="6" y="100"/>
                  </a:cubicBezTo>
                  <a:cubicBezTo>
                    <a:pt x="6" y="100"/>
                    <a:pt x="6" y="101"/>
                    <a:pt x="6" y="101"/>
                  </a:cubicBezTo>
                  <a:cubicBezTo>
                    <a:pt x="6" y="101"/>
                    <a:pt x="7" y="102"/>
                    <a:pt x="7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8" y="102"/>
                    <a:pt x="10" y="101"/>
                    <a:pt x="12" y="100"/>
                  </a:cubicBezTo>
                  <a:cubicBezTo>
                    <a:pt x="13" y="101"/>
                    <a:pt x="13" y="102"/>
                    <a:pt x="14" y="103"/>
                  </a:cubicBezTo>
                  <a:cubicBezTo>
                    <a:pt x="12" y="104"/>
                    <a:pt x="10" y="105"/>
                    <a:pt x="10" y="106"/>
                  </a:cubicBezTo>
                  <a:cubicBezTo>
                    <a:pt x="10" y="106"/>
                    <a:pt x="9" y="106"/>
                    <a:pt x="9" y="107"/>
                  </a:cubicBezTo>
                  <a:cubicBezTo>
                    <a:pt x="9" y="107"/>
                    <a:pt x="9" y="107"/>
                    <a:pt x="10" y="108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8"/>
                    <a:pt x="14" y="107"/>
                    <a:pt x="16" y="107"/>
                  </a:cubicBezTo>
                  <a:cubicBezTo>
                    <a:pt x="16" y="107"/>
                    <a:pt x="17" y="108"/>
                    <a:pt x="17" y="109"/>
                  </a:cubicBezTo>
                  <a:cubicBezTo>
                    <a:pt x="16" y="110"/>
                    <a:pt x="14" y="112"/>
                    <a:pt x="14" y="112"/>
                  </a:cubicBezTo>
                  <a:cubicBezTo>
                    <a:pt x="14" y="112"/>
                    <a:pt x="13" y="113"/>
                    <a:pt x="13" y="113"/>
                  </a:cubicBezTo>
                  <a:cubicBezTo>
                    <a:pt x="13" y="113"/>
                    <a:pt x="13" y="114"/>
                    <a:pt x="14" y="114"/>
                  </a:cubicBezTo>
                  <a:cubicBezTo>
                    <a:pt x="14" y="114"/>
                    <a:pt x="14" y="115"/>
                    <a:pt x="15" y="115"/>
                  </a:cubicBezTo>
                  <a:cubicBezTo>
                    <a:pt x="15" y="115"/>
                    <a:pt x="15" y="115"/>
                    <a:pt x="16" y="114"/>
                  </a:cubicBezTo>
                  <a:cubicBezTo>
                    <a:pt x="16" y="114"/>
                    <a:pt x="18" y="113"/>
                    <a:pt x="19" y="112"/>
                  </a:cubicBezTo>
                  <a:cubicBezTo>
                    <a:pt x="20" y="113"/>
                    <a:pt x="21" y="114"/>
                    <a:pt x="21" y="115"/>
                  </a:cubicBezTo>
                  <a:cubicBezTo>
                    <a:pt x="20" y="116"/>
                    <a:pt x="19" y="118"/>
                    <a:pt x="18" y="118"/>
                  </a:cubicBezTo>
                  <a:cubicBezTo>
                    <a:pt x="18" y="118"/>
                    <a:pt x="18" y="118"/>
                    <a:pt x="18" y="119"/>
                  </a:cubicBezTo>
                  <a:cubicBezTo>
                    <a:pt x="18" y="119"/>
                    <a:pt x="18" y="120"/>
                    <a:pt x="18" y="120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1" y="120"/>
                    <a:pt x="22" y="119"/>
                    <a:pt x="24" y="117"/>
                  </a:cubicBezTo>
                  <a:cubicBezTo>
                    <a:pt x="25" y="118"/>
                    <a:pt x="25" y="119"/>
                    <a:pt x="26" y="120"/>
                  </a:cubicBezTo>
                  <a:cubicBezTo>
                    <a:pt x="25" y="121"/>
                    <a:pt x="24" y="123"/>
                    <a:pt x="23" y="123"/>
                  </a:cubicBezTo>
                  <a:cubicBezTo>
                    <a:pt x="23" y="123"/>
                    <a:pt x="23" y="124"/>
                    <a:pt x="23" y="124"/>
                  </a:cubicBezTo>
                  <a:cubicBezTo>
                    <a:pt x="23" y="125"/>
                    <a:pt x="23" y="125"/>
                    <a:pt x="24" y="125"/>
                  </a:cubicBezTo>
                  <a:cubicBezTo>
                    <a:pt x="24" y="125"/>
                    <a:pt x="24" y="126"/>
                    <a:pt x="25" y="126"/>
                  </a:cubicBezTo>
                  <a:cubicBezTo>
                    <a:pt x="25" y="126"/>
                    <a:pt x="25" y="126"/>
                    <a:pt x="26" y="125"/>
                  </a:cubicBezTo>
                  <a:cubicBezTo>
                    <a:pt x="26" y="125"/>
                    <a:pt x="28" y="123"/>
                    <a:pt x="29" y="122"/>
                  </a:cubicBezTo>
                  <a:cubicBezTo>
                    <a:pt x="30" y="123"/>
                    <a:pt x="31" y="123"/>
                    <a:pt x="31" y="124"/>
                  </a:cubicBezTo>
                  <a:cubicBezTo>
                    <a:pt x="30" y="126"/>
                    <a:pt x="29" y="128"/>
                    <a:pt x="29" y="128"/>
                  </a:cubicBezTo>
                  <a:cubicBezTo>
                    <a:pt x="29" y="128"/>
                    <a:pt x="29" y="129"/>
                    <a:pt x="29" y="129"/>
                  </a:cubicBezTo>
                  <a:cubicBezTo>
                    <a:pt x="29" y="129"/>
                    <a:pt x="29" y="130"/>
                    <a:pt x="30" y="130"/>
                  </a:cubicBezTo>
                  <a:cubicBezTo>
                    <a:pt x="30" y="130"/>
                    <a:pt x="30" y="130"/>
                    <a:pt x="31" y="130"/>
                  </a:cubicBezTo>
                  <a:cubicBezTo>
                    <a:pt x="31" y="130"/>
                    <a:pt x="31" y="130"/>
                    <a:pt x="32" y="130"/>
                  </a:cubicBezTo>
                  <a:cubicBezTo>
                    <a:pt x="32" y="129"/>
                    <a:pt x="33" y="128"/>
                    <a:pt x="35" y="126"/>
                  </a:cubicBezTo>
                  <a:cubicBezTo>
                    <a:pt x="35" y="127"/>
                    <a:pt x="36" y="127"/>
                    <a:pt x="37" y="128"/>
                  </a:cubicBezTo>
                  <a:cubicBezTo>
                    <a:pt x="36" y="130"/>
                    <a:pt x="35" y="132"/>
                    <a:pt x="35" y="132"/>
                  </a:cubicBezTo>
                  <a:cubicBezTo>
                    <a:pt x="35" y="132"/>
                    <a:pt x="35" y="133"/>
                    <a:pt x="35" y="133"/>
                  </a:cubicBezTo>
                  <a:cubicBezTo>
                    <a:pt x="35" y="134"/>
                    <a:pt x="35" y="134"/>
                    <a:pt x="36" y="134"/>
                  </a:cubicBezTo>
                  <a:cubicBezTo>
                    <a:pt x="36" y="134"/>
                    <a:pt x="37" y="134"/>
                    <a:pt x="37" y="134"/>
                  </a:cubicBezTo>
                  <a:cubicBezTo>
                    <a:pt x="37" y="134"/>
                    <a:pt x="38" y="134"/>
                    <a:pt x="38" y="134"/>
                  </a:cubicBezTo>
                  <a:cubicBezTo>
                    <a:pt x="38" y="133"/>
                    <a:pt x="39" y="132"/>
                    <a:pt x="40" y="130"/>
                  </a:cubicBezTo>
                  <a:cubicBezTo>
                    <a:pt x="41" y="130"/>
                    <a:pt x="42" y="131"/>
                    <a:pt x="43" y="131"/>
                  </a:cubicBezTo>
                  <a:cubicBezTo>
                    <a:pt x="42" y="133"/>
                    <a:pt x="42" y="135"/>
                    <a:pt x="42" y="136"/>
                  </a:cubicBezTo>
                  <a:cubicBezTo>
                    <a:pt x="42" y="136"/>
                    <a:pt x="42" y="136"/>
                    <a:pt x="42" y="137"/>
                  </a:cubicBezTo>
                  <a:cubicBezTo>
                    <a:pt x="42" y="137"/>
                    <a:pt x="42" y="137"/>
                    <a:pt x="43" y="137"/>
                  </a:cubicBezTo>
                  <a:cubicBezTo>
                    <a:pt x="43" y="138"/>
                    <a:pt x="43" y="138"/>
                    <a:pt x="44" y="138"/>
                  </a:cubicBezTo>
                  <a:cubicBezTo>
                    <a:pt x="44" y="137"/>
                    <a:pt x="44" y="137"/>
                    <a:pt x="45" y="137"/>
                  </a:cubicBezTo>
                  <a:cubicBezTo>
                    <a:pt x="45" y="136"/>
                    <a:pt x="46" y="135"/>
                    <a:pt x="47" y="133"/>
                  </a:cubicBezTo>
                  <a:cubicBezTo>
                    <a:pt x="48" y="133"/>
                    <a:pt x="49" y="134"/>
                    <a:pt x="49" y="134"/>
                  </a:cubicBezTo>
                  <a:cubicBezTo>
                    <a:pt x="49" y="136"/>
                    <a:pt x="49" y="138"/>
                    <a:pt x="49" y="138"/>
                  </a:cubicBezTo>
                  <a:cubicBezTo>
                    <a:pt x="48" y="139"/>
                    <a:pt x="49" y="139"/>
                    <a:pt x="49" y="139"/>
                  </a:cubicBezTo>
                  <a:cubicBezTo>
                    <a:pt x="49" y="140"/>
                    <a:pt x="49" y="140"/>
                    <a:pt x="50" y="140"/>
                  </a:cubicBezTo>
                  <a:cubicBezTo>
                    <a:pt x="50" y="140"/>
                    <a:pt x="50" y="140"/>
                    <a:pt x="51" y="140"/>
                  </a:cubicBezTo>
                  <a:cubicBezTo>
                    <a:pt x="51" y="140"/>
                    <a:pt x="51" y="140"/>
                    <a:pt x="51" y="139"/>
                  </a:cubicBezTo>
                  <a:cubicBezTo>
                    <a:pt x="52" y="139"/>
                    <a:pt x="52" y="137"/>
                    <a:pt x="53" y="135"/>
                  </a:cubicBezTo>
                  <a:cubicBezTo>
                    <a:pt x="54" y="136"/>
                    <a:pt x="55" y="136"/>
                    <a:pt x="56" y="136"/>
                  </a:cubicBezTo>
                  <a:cubicBezTo>
                    <a:pt x="56" y="138"/>
                    <a:pt x="56" y="140"/>
                    <a:pt x="56" y="140"/>
                  </a:cubicBezTo>
                  <a:cubicBezTo>
                    <a:pt x="55" y="141"/>
                    <a:pt x="56" y="141"/>
                    <a:pt x="56" y="142"/>
                  </a:cubicBezTo>
                  <a:cubicBezTo>
                    <a:pt x="56" y="142"/>
                    <a:pt x="56" y="142"/>
                    <a:pt x="57" y="142"/>
                  </a:cubicBezTo>
                  <a:cubicBezTo>
                    <a:pt x="57" y="142"/>
                    <a:pt x="58" y="142"/>
                    <a:pt x="58" y="142"/>
                  </a:cubicBezTo>
                  <a:cubicBezTo>
                    <a:pt x="58" y="142"/>
                    <a:pt x="58" y="141"/>
                    <a:pt x="59" y="141"/>
                  </a:cubicBezTo>
                  <a:cubicBezTo>
                    <a:pt x="59" y="141"/>
                    <a:pt x="59" y="139"/>
                    <a:pt x="60" y="137"/>
                  </a:cubicBezTo>
                  <a:cubicBezTo>
                    <a:pt x="61" y="137"/>
                    <a:pt x="62" y="137"/>
                    <a:pt x="63" y="137"/>
                  </a:cubicBezTo>
                  <a:cubicBezTo>
                    <a:pt x="63" y="139"/>
                    <a:pt x="63" y="141"/>
                    <a:pt x="63" y="142"/>
                  </a:cubicBezTo>
                  <a:cubicBezTo>
                    <a:pt x="63" y="142"/>
                    <a:pt x="63" y="143"/>
                    <a:pt x="63" y="143"/>
                  </a:cubicBezTo>
                  <a:cubicBezTo>
                    <a:pt x="63" y="143"/>
                    <a:pt x="64" y="143"/>
                    <a:pt x="64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6" y="143"/>
                    <a:pt x="66" y="142"/>
                    <a:pt x="66" y="142"/>
                  </a:cubicBezTo>
                  <a:cubicBezTo>
                    <a:pt x="66" y="142"/>
                    <a:pt x="66" y="140"/>
                    <a:pt x="67" y="138"/>
                  </a:cubicBezTo>
                  <a:cubicBezTo>
                    <a:pt x="68" y="138"/>
                    <a:pt x="69" y="138"/>
                    <a:pt x="70" y="138"/>
                  </a:cubicBezTo>
                  <a:cubicBezTo>
                    <a:pt x="70" y="140"/>
                    <a:pt x="70" y="142"/>
                    <a:pt x="70" y="142"/>
                  </a:cubicBezTo>
                  <a:cubicBezTo>
                    <a:pt x="70" y="143"/>
                    <a:pt x="70" y="143"/>
                    <a:pt x="71" y="143"/>
                  </a:cubicBezTo>
                  <a:cubicBezTo>
                    <a:pt x="71" y="143"/>
                    <a:pt x="71" y="144"/>
                    <a:pt x="72" y="144"/>
                  </a:cubicBezTo>
                  <a:cubicBezTo>
                    <a:pt x="72" y="144"/>
                    <a:pt x="73" y="143"/>
                    <a:pt x="73" y="143"/>
                  </a:cubicBezTo>
                  <a:cubicBezTo>
                    <a:pt x="73" y="143"/>
                    <a:pt x="73" y="143"/>
                    <a:pt x="73" y="142"/>
                  </a:cubicBezTo>
                  <a:cubicBezTo>
                    <a:pt x="73" y="142"/>
                    <a:pt x="74" y="140"/>
                    <a:pt x="74" y="138"/>
                  </a:cubicBezTo>
                  <a:cubicBezTo>
                    <a:pt x="75" y="138"/>
                    <a:pt x="76" y="138"/>
                    <a:pt x="77" y="138"/>
                  </a:cubicBezTo>
                  <a:cubicBezTo>
                    <a:pt x="77" y="140"/>
                    <a:pt x="77" y="142"/>
                    <a:pt x="78" y="142"/>
                  </a:cubicBezTo>
                  <a:cubicBezTo>
                    <a:pt x="78" y="142"/>
                    <a:pt x="78" y="143"/>
                    <a:pt x="78" y="143"/>
                  </a:cubicBezTo>
                  <a:cubicBezTo>
                    <a:pt x="78" y="143"/>
                    <a:pt x="79" y="143"/>
                    <a:pt x="79" y="143"/>
                  </a:cubicBezTo>
                  <a:cubicBezTo>
                    <a:pt x="80" y="143"/>
                    <a:pt x="80" y="143"/>
                    <a:pt x="80" y="143"/>
                  </a:cubicBezTo>
                  <a:cubicBezTo>
                    <a:pt x="81" y="143"/>
                    <a:pt x="81" y="142"/>
                    <a:pt x="81" y="142"/>
                  </a:cubicBezTo>
                  <a:cubicBezTo>
                    <a:pt x="81" y="141"/>
                    <a:pt x="81" y="139"/>
                    <a:pt x="81" y="137"/>
                  </a:cubicBezTo>
                  <a:cubicBezTo>
                    <a:pt x="82" y="137"/>
                    <a:pt x="83" y="137"/>
                    <a:pt x="83" y="137"/>
                  </a:cubicBezTo>
                  <a:cubicBezTo>
                    <a:pt x="84" y="139"/>
                    <a:pt x="85" y="141"/>
                    <a:pt x="85" y="141"/>
                  </a:cubicBezTo>
                  <a:cubicBezTo>
                    <a:pt x="85" y="141"/>
                    <a:pt x="85" y="142"/>
                    <a:pt x="86" y="142"/>
                  </a:cubicBezTo>
                  <a:cubicBezTo>
                    <a:pt x="86" y="142"/>
                    <a:pt x="86" y="142"/>
                    <a:pt x="87" y="142"/>
                  </a:cubicBezTo>
                  <a:cubicBezTo>
                    <a:pt x="87" y="142"/>
                    <a:pt x="87" y="142"/>
                    <a:pt x="88" y="142"/>
                  </a:cubicBezTo>
                  <a:cubicBezTo>
                    <a:pt x="88" y="141"/>
                    <a:pt x="88" y="141"/>
                    <a:pt x="88" y="140"/>
                  </a:cubicBezTo>
                  <a:cubicBezTo>
                    <a:pt x="88" y="140"/>
                    <a:pt x="88" y="138"/>
                    <a:pt x="87" y="136"/>
                  </a:cubicBezTo>
                  <a:cubicBezTo>
                    <a:pt x="88" y="136"/>
                    <a:pt x="89" y="136"/>
                    <a:pt x="90" y="135"/>
                  </a:cubicBezTo>
                  <a:cubicBezTo>
                    <a:pt x="91" y="137"/>
                    <a:pt x="92" y="139"/>
                    <a:pt x="92" y="139"/>
                  </a:cubicBezTo>
                  <a:cubicBezTo>
                    <a:pt x="92" y="140"/>
                    <a:pt x="93" y="140"/>
                    <a:pt x="93" y="140"/>
                  </a:cubicBezTo>
                  <a:cubicBezTo>
                    <a:pt x="93" y="140"/>
                    <a:pt x="94" y="140"/>
                    <a:pt x="94" y="140"/>
                  </a:cubicBezTo>
                  <a:cubicBezTo>
                    <a:pt x="94" y="140"/>
                    <a:pt x="95" y="140"/>
                    <a:pt x="95" y="139"/>
                  </a:cubicBezTo>
                  <a:cubicBezTo>
                    <a:pt x="95" y="139"/>
                    <a:pt x="95" y="139"/>
                    <a:pt x="95" y="138"/>
                  </a:cubicBezTo>
                  <a:cubicBezTo>
                    <a:pt x="95" y="138"/>
                    <a:pt x="94" y="136"/>
                    <a:pt x="94" y="134"/>
                  </a:cubicBezTo>
                  <a:cubicBezTo>
                    <a:pt x="95" y="134"/>
                    <a:pt x="96" y="133"/>
                    <a:pt x="97" y="133"/>
                  </a:cubicBezTo>
                  <a:cubicBezTo>
                    <a:pt x="98" y="135"/>
                    <a:pt x="99" y="136"/>
                    <a:pt x="99" y="137"/>
                  </a:cubicBezTo>
                  <a:cubicBezTo>
                    <a:pt x="99" y="137"/>
                    <a:pt x="100" y="137"/>
                    <a:pt x="100" y="138"/>
                  </a:cubicBezTo>
                  <a:cubicBezTo>
                    <a:pt x="100" y="138"/>
                    <a:pt x="101" y="138"/>
                    <a:pt x="101" y="137"/>
                  </a:cubicBezTo>
                  <a:cubicBezTo>
                    <a:pt x="101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5"/>
                    <a:pt x="101" y="133"/>
                    <a:pt x="100" y="131"/>
                  </a:cubicBezTo>
                  <a:cubicBezTo>
                    <a:pt x="101" y="131"/>
                    <a:pt x="102" y="130"/>
                    <a:pt x="103" y="130"/>
                  </a:cubicBezTo>
                  <a:cubicBezTo>
                    <a:pt x="104" y="132"/>
                    <a:pt x="105" y="133"/>
                    <a:pt x="106" y="134"/>
                  </a:cubicBezTo>
                  <a:cubicBezTo>
                    <a:pt x="106" y="134"/>
                    <a:pt x="106" y="134"/>
                    <a:pt x="107" y="134"/>
                  </a:cubicBezTo>
                  <a:cubicBezTo>
                    <a:pt x="107" y="134"/>
                    <a:pt x="107" y="134"/>
                    <a:pt x="108" y="134"/>
                  </a:cubicBezTo>
                  <a:cubicBezTo>
                    <a:pt x="108" y="134"/>
                    <a:pt x="108" y="134"/>
                    <a:pt x="108" y="133"/>
                  </a:cubicBezTo>
                  <a:cubicBezTo>
                    <a:pt x="108" y="133"/>
                    <a:pt x="108" y="132"/>
                    <a:pt x="108" y="132"/>
                  </a:cubicBezTo>
                  <a:cubicBezTo>
                    <a:pt x="108" y="132"/>
                    <a:pt x="107" y="130"/>
                    <a:pt x="106" y="128"/>
                  </a:cubicBezTo>
                  <a:cubicBezTo>
                    <a:pt x="107" y="127"/>
                    <a:pt x="108" y="127"/>
                    <a:pt x="109" y="126"/>
                  </a:cubicBezTo>
                  <a:cubicBezTo>
                    <a:pt x="110" y="128"/>
                    <a:pt x="112" y="129"/>
                    <a:pt x="112" y="130"/>
                  </a:cubicBezTo>
                  <a:cubicBezTo>
                    <a:pt x="112" y="130"/>
                    <a:pt x="113" y="130"/>
                    <a:pt x="113" y="130"/>
                  </a:cubicBezTo>
                  <a:cubicBezTo>
                    <a:pt x="113" y="130"/>
                    <a:pt x="114" y="130"/>
                    <a:pt x="114" y="130"/>
                  </a:cubicBezTo>
                  <a:cubicBezTo>
                    <a:pt x="114" y="130"/>
                    <a:pt x="114" y="129"/>
                    <a:pt x="115" y="129"/>
                  </a:cubicBezTo>
                  <a:cubicBezTo>
                    <a:pt x="115" y="129"/>
                    <a:pt x="115" y="128"/>
                    <a:pt x="114" y="128"/>
                  </a:cubicBezTo>
                  <a:cubicBezTo>
                    <a:pt x="114" y="128"/>
                    <a:pt x="113" y="126"/>
                    <a:pt x="112" y="124"/>
                  </a:cubicBezTo>
                  <a:cubicBezTo>
                    <a:pt x="113" y="123"/>
                    <a:pt x="114" y="123"/>
                    <a:pt x="114" y="122"/>
                  </a:cubicBezTo>
                  <a:cubicBezTo>
                    <a:pt x="116" y="123"/>
                    <a:pt x="117" y="125"/>
                    <a:pt x="118" y="125"/>
                  </a:cubicBezTo>
                  <a:cubicBezTo>
                    <a:pt x="118" y="126"/>
                    <a:pt x="118" y="126"/>
                    <a:pt x="119" y="126"/>
                  </a:cubicBezTo>
                  <a:cubicBezTo>
                    <a:pt x="119" y="126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24"/>
                    <a:pt x="120" y="123"/>
                    <a:pt x="120" y="123"/>
                  </a:cubicBezTo>
                  <a:cubicBezTo>
                    <a:pt x="120" y="123"/>
                    <a:pt x="118" y="121"/>
                    <a:pt x="117" y="120"/>
                  </a:cubicBezTo>
                  <a:cubicBezTo>
                    <a:pt x="118" y="119"/>
                    <a:pt x="119" y="118"/>
                    <a:pt x="120" y="117"/>
                  </a:cubicBezTo>
                  <a:cubicBezTo>
                    <a:pt x="121" y="119"/>
                    <a:pt x="123" y="120"/>
                    <a:pt x="123" y="120"/>
                  </a:cubicBezTo>
                  <a:cubicBezTo>
                    <a:pt x="123" y="120"/>
                    <a:pt x="124" y="120"/>
                    <a:pt x="124" y="120"/>
                  </a:cubicBezTo>
                  <a:cubicBezTo>
                    <a:pt x="125" y="120"/>
                    <a:pt x="125" y="120"/>
                    <a:pt x="125" y="120"/>
                  </a:cubicBezTo>
                  <a:cubicBezTo>
                    <a:pt x="125" y="120"/>
                    <a:pt x="125" y="119"/>
                    <a:pt x="125" y="119"/>
                  </a:cubicBezTo>
                  <a:cubicBezTo>
                    <a:pt x="126" y="118"/>
                    <a:pt x="125" y="118"/>
                    <a:pt x="125" y="118"/>
                  </a:cubicBezTo>
                  <a:cubicBezTo>
                    <a:pt x="125" y="118"/>
                    <a:pt x="123" y="116"/>
                    <a:pt x="122" y="115"/>
                  </a:cubicBezTo>
                  <a:cubicBezTo>
                    <a:pt x="123" y="114"/>
                    <a:pt x="123" y="113"/>
                    <a:pt x="124" y="112"/>
                  </a:cubicBezTo>
                  <a:cubicBezTo>
                    <a:pt x="126" y="113"/>
                    <a:pt x="128" y="114"/>
                    <a:pt x="128" y="114"/>
                  </a:cubicBezTo>
                  <a:cubicBezTo>
                    <a:pt x="128" y="115"/>
                    <a:pt x="129" y="115"/>
                    <a:pt x="129" y="115"/>
                  </a:cubicBezTo>
                  <a:cubicBezTo>
                    <a:pt x="129" y="115"/>
                    <a:pt x="130" y="114"/>
                    <a:pt x="130" y="114"/>
                  </a:cubicBezTo>
                  <a:cubicBezTo>
                    <a:pt x="130" y="114"/>
                    <a:pt x="130" y="113"/>
                    <a:pt x="130" y="113"/>
                  </a:cubicBezTo>
                  <a:cubicBezTo>
                    <a:pt x="130" y="113"/>
                    <a:pt x="130" y="112"/>
                    <a:pt x="130" y="112"/>
                  </a:cubicBezTo>
                  <a:cubicBezTo>
                    <a:pt x="129" y="112"/>
                    <a:pt x="128" y="110"/>
                    <a:pt x="126" y="109"/>
                  </a:cubicBezTo>
                  <a:cubicBezTo>
                    <a:pt x="127" y="108"/>
                    <a:pt x="127" y="107"/>
                    <a:pt x="128" y="107"/>
                  </a:cubicBezTo>
                  <a:cubicBezTo>
                    <a:pt x="130" y="107"/>
                    <a:pt x="132" y="108"/>
                    <a:pt x="132" y="108"/>
                  </a:cubicBezTo>
                  <a:cubicBezTo>
                    <a:pt x="132" y="108"/>
                    <a:pt x="133" y="108"/>
                    <a:pt x="133" y="108"/>
                  </a:cubicBezTo>
                  <a:cubicBezTo>
                    <a:pt x="133" y="108"/>
                    <a:pt x="134" y="108"/>
                    <a:pt x="134" y="108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3" y="105"/>
                    <a:pt x="132" y="104"/>
                    <a:pt x="130" y="103"/>
                  </a:cubicBezTo>
                  <a:cubicBezTo>
                    <a:pt x="130" y="102"/>
                    <a:pt x="131" y="101"/>
                    <a:pt x="131" y="100"/>
                  </a:cubicBezTo>
                  <a:cubicBezTo>
                    <a:pt x="133" y="101"/>
                    <a:pt x="135" y="102"/>
                    <a:pt x="136" y="102"/>
                  </a:cubicBezTo>
                  <a:cubicBezTo>
                    <a:pt x="136" y="102"/>
                    <a:pt x="136" y="102"/>
                    <a:pt x="137" y="102"/>
                  </a:cubicBezTo>
                  <a:cubicBezTo>
                    <a:pt x="137" y="102"/>
                    <a:pt x="137" y="101"/>
                    <a:pt x="137" y="101"/>
                  </a:cubicBezTo>
                  <a:cubicBezTo>
                    <a:pt x="137" y="101"/>
                    <a:pt x="137" y="100"/>
                    <a:pt x="137" y="100"/>
                  </a:cubicBezTo>
                  <a:cubicBezTo>
                    <a:pt x="137" y="100"/>
                    <a:pt x="137" y="99"/>
                    <a:pt x="137" y="99"/>
                  </a:cubicBezTo>
                  <a:cubicBezTo>
                    <a:pt x="136" y="99"/>
                    <a:pt x="134" y="98"/>
                    <a:pt x="133" y="97"/>
                  </a:cubicBezTo>
                  <a:cubicBezTo>
                    <a:pt x="133" y="96"/>
                    <a:pt x="134" y="95"/>
                    <a:pt x="134" y="94"/>
                  </a:cubicBezTo>
                  <a:cubicBezTo>
                    <a:pt x="136" y="94"/>
                    <a:pt x="138" y="95"/>
                    <a:pt x="138" y="95"/>
                  </a:cubicBezTo>
                  <a:cubicBezTo>
                    <a:pt x="139" y="95"/>
                    <a:pt x="139" y="95"/>
                    <a:pt x="139" y="95"/>
                  </a:cubicBezTo>
                  <a:cubicBezTo>
                    <a:pt x="140" y="95"/>
                    <a:pt x="140" y="94"/>
                    <a:pt x="140" y="94"/>
                  </a:cubicBezTo>
                  <a:cubicBezTo>
                    <a:pt x="140" y="94"/>
                    <a:pt x="140" y="93"/>
                    <a:pt x="140" y="93"/>
                  </a:cubicBezTo>
                  <a:cubicBezTo>
                    <a:pt x="140" y="92"/>
                    <a:pt x="140" y="92"/>
                    <a:pt x="139" y="92"/>
                  </a:cubicBezTo>
                  <a:cubicBezTo>
                    <a:pt x="139" y="92"/>
                    <a:pt x="137" y="91"/>
                    <a:pt x="135" y="90"/>
                  </a:cubicBezTo>
                  <a:cubicBezTo>
                    <a:pt x="135" y="89"/>
                    <a:pt x="136" y="88"/>
                    <a:pt x="136" y="87"/>
                  </a:cubicBezTo>
                  <a:cubicBezTo>
                    <a:pt x="138" y="88"/>
                    <a:pt x="140" y="88"/>
                    <a:pt x="140" y="88"/>
                  </a:cubicBezTo>
                  <a:cubicBezTo>
                    <a:pt x="141" y="88"/>
                    <a:pt x="141" y="88"/>
                    <a:pt x="141" y="88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42" y="86"/>
                    <a:pt x="142" y="86"/>
                    <a:pt x="142" y="86"/>
                  </a:cubicBezTo>
                  <a:cubicBezTo>
                    <a:pt x="142" y="85"/>
                    <a:pt x="141" y="85"/>
                    <a:pt x="141" y="85"/>
                  </a:cubicBezTo>
                  <a:cubicBezTo>
                    <a:pt x="141" y="85"/>
                    <a:pt x="139" y="84"/>
                    <a:pt x="137" y="84"/>
                  </a:cubicBezTo>
                  <a:cubicBezTo>
                    <a:pt x="137" y="83"/>
                    <a:pt x="137" y="82"/>
                    <a:pt x="137" y="81"/>
                  </a:cubicBezTo>
                  <a:cubicBezTo>
                    <a:pt x="139" y="81"/>
                    <a:pt x="141" y="81"/>
                    <a:pt x="142" y="81"/>
                  </a:cubicBezTo>
                  <a:cubicBezTo>
                    <a:pt x="142" y="81"/>
                    <a:pt x="142" y="80"/>
                    <a:pt x="143" y="80"/>
                  </a:cubicBezTo>
                  <a:cubicBezTo>
                    <a:pt x="143" y="80"/>
                    <a:pt x="143" y="80"/>
                    <a:pt x="143" y="79"/>
                  </a:cubicBezTo>
                  <a:cubicBezTo>
                    <a:pt x="143" y="79"/>
                    <a:pt x="143" y="79"/>
                    <a:pt x="143" y="78"/>
                  </a:cubicBezTo>
                  <a:cubicBezTo>
                    <a:pt x="143" y="78"/>
                    <a:pt x="142" y="78"/>
                    <a:pt x="142" y="78"/>
                  </a:cubicBezTo>
                  <a:cubicBezTo>
                    <a:pt x="142" y="78"/>
                    <a:pt x="140" y="77"/>
                    <a:pt x="138" y="77"/>
                  </a:cubicBezTo>
                  <a:cubicBezTo>
                    <a:pt x="138" y="76"/>
                    <a:pt x="138" y="75"/>
                    <a:pt x="138" y="74"/>
                  </a:cubicBezTo>
                  <a:cubicBezTo>
                    <a:pt x="140" y="74"/>
                    <a:pt x="142" y="73"/>
                    <a:pt x="142" y="73"/>
                  </a:cubicBezTo>
                  <a:close/>
                  <a:moveTo>
                    <a:pt x="72" y="129"/>
                  </a:moveTo>
                  <a:cubicBezTo>
                    <a:pt x="40" y="129"/>
                    <a:pt x="15" y="103"/>
                    <a:pt x="15" y="72"/>
                  </a:cubicBezTo>
                  <a:cubicBezTo>
                    <a:pt x="15" y="40"/>
                    <a:pt x="40" y="14"/>
                    <a:pt x="72" y="14"/>
                  </a:cubicBezTo>
                  <a:cubicBezTo>
                    <a:pt x="103" y="14"/>
                    <a:pt x="129" y="40"/>
                    <a:pt x="129" y="72"/>
                  </a:cubicBezTo>
                  <a:cubicBezTo>
                    <a:pt x="129" y="103"/>
                    <a:pt x="103" y="129"/>
                    <a:pt x="72" y="1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6" name="Freeform 6"/>
            <p:cNvSpPr>
              <a:spLocks noEditPoints="1"/>
            </p:cNvSpPr>
            <p:nvPr/>
          </p:nvSpPr>
          <p:spPr bwMode="auto">
            <a:xfrm>
              <a:off x="3277168" y="26945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7" name="Freeform 6"/>
            <p:cNvSpPr>
              <a:spLocks noEditPoints="1"/>
            </p:cNvSpPr>
            <p:nvPr/>
          </p:nvSpPr>
          <p:spPr bwMode="auto">
            <a:xfrm>
              <a:off x="1377421" y="27029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8" name="Freeform 6"/>
            <p:cNvSpPr>
              <a:spLocks noEditPoints="1"/>
            </p:cNvSpPr>
            <p:nvPr/>
          </p:nvSpPr>
          <p:spPr bwMode="auto">
            <a:xfrm>
              <a:off x="738941" y="140294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9" name="Freeform 6"/>
            <p:cNvSpPr>
              <a:spLocks noEditPoints="1"/>
            </p:cNvSpPr>
            <p:nvPr/>
          </p:nvSpPr>
          <p:spPr bwMode="auto">
            <a:xfrm>
              <a:off x="2705668" y="4754035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0" name="Freeform 6"/>
            <p:cNvSpPr>
              <a:spLocks noEditPoints="1"/>
            </p:cNvSpPr>
            <p:nvPr/>
          </p:nvSpPr>
          <p:spPr bwMode="auto">
            <a:xfrm>
              <a:off x="1075834" y="5310499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1" name="Freeform 6"/>
            <p:cNvSpPr>
              <a:spLocks noEditPoints="1"/>
            </p:cNvSpPr>
            <p:nvPr/>
          </p:nvSpPr>
          <p:spPr bwMode="auto">
            <a:xfrm>
              <a:off x="2713038" y="16531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2" name="Freeform 6"/>
            <p:cNvSpPr>
              <a:spLocks noEditPoints="1"/>
            </p:cNvSpPr>
            <p:nvPr/>
          </p:nvSpPr>
          <p:spPr bwMode="auto">
            <a:xfrm>
              <a:off x="202710" y="5183717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3" name="Freeform 6"/>
            <p:cNvSpPr>
              <a:spLocks noEditPoints="1"/>
            </p:cNvSpPr>
            <p:nvPr/>
          </p:nvSpPr>
          <p:spPr bwMode="auto">
            <a:xfrm>
              <a:off x="2081761" y="5663143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4" name="Freeform 6"/>
            <p:cNvSpPr>
              <a:spLocks noEditPoints="1"/>
            </p:cNvSpPr>
            <p:nvPr/>
          </p:nvSpPr>
          <p:spPr bwMode="auto">
            <a:xfrm>
              <a:off x="1486978" y="6134100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5" name="Freeform 6"/>
            <p:cNvSpPr>
              <a:spLocks noEditPoints="1"/>
            </p:cNvSpPr>
            <p:nvPr/>
          </p:nvSpPr>
          <p:spPr bwMode="auto">
            <a:xfrm>
              <a:off x="202709" y="2982384"/>
              <a:ext cx="280420" cy="279400"/>
            </a:xfrm>
            <a:custGeom>
              <a:avLst/>
              <a:gdLst>
                <a:gd name="T0" fmla="*/ 121 w 123"/>
                <a:gd name="T1" fmla="*/ 60 h 123"/>
                <a:gd name="T2" fmla="*/ 122 w 123"/>
                <a:gd name="T3" fmla="*/ 51 h 123"/>
                <a:gd name="T4" fmla="*/ 118 w 123"/>
                <a:gd name="T5" fmla="*/ 43 h 123"/>
                <a:gd name="T6" fmla="*/ 111 w 123"/>
                <a:gd name="T7" fmla="*/ 41 h 123"/>
                <a:gd name="T8" fmla="*/ 114 w 123"/>
                <a:gd name="T9" fmla="*/ 30 h 123"/>
                <a:gd name="T10" fmla="*/ 109 w 123"/>
                <a:gd name="T11" fmla="*/ 23 h 123"/>
                <a:gd name="T12" fmla="*/ 98 w 123"/>
                <a:gd name="T13" fmla="*/ 22 h 123"/>
                <a:gd name="T14" fmla="*/ 98 w 123"/>
                <a:gd name="T15" fmla="*/ 14 h 123"/>
                <a:gd name="T16" fmla="*/ 92 w 123"/>
                <a:gd name="T17" fmla="*/ 8 h 123"/>
                <a:gd name="T18" fmla="*/ 84 w 123"/>
                <a:gd name="T19" fmla="*/ 6 h 123"/>
                <a:gd name="T20" fmla="*/ 77 w 123"/>
                <a:gd name="T21" fmla="*/ 10 h 123"/>
                <a:gd name="T22" fmla="*/ 71 w 123"/>
                <a:gd name="T23" fmla="*/ 1 h 123"/>
                <a:gd name="T24" fmla="*/ 63 w 123"/>
                <a:gd name="T25" fmla="*/ 0 h 123"/>
                <a:gd name="T26" fmla="*/ 55 w 123"/>
                <a:gd name="T27" fmla="*/ 8 h 123"/>
                <a:gd name="T28" fmla="*/ 49 w 123"/>
                <a:gd name="T29" fmla="*/ 3 h 123"/>
                <a:gd name="T30" fmla="*/ 40 w 123"/>
                <a:gd name="T31" fmla="*/ 4 h 123"/>
                <a:gd name="T32" fmla="*/ 33 w 123"/>
                <a:gd name="T33" fmla="*/ 9 h 123"/>
                <a:gd name="T34" fmla="*/ 32 w 123"/>
                <a:gd name="T35" fmla="*/ 17 h 123"/>
                <a:gd name="T36" fmla="*/ 21 w 123"/>
                <a:gd name="T37" fmla="*/ 16 h 123"/>
                <a:gd name="T38" fmla="*/ 15 w 123"/>
                <a:gd name="T39" fmla="*/ 21 h 123"/>
                <a:gd name="T40" fmla="*/ 16 w 123"/>
                <a:gd name="T41" fmla="*/ 32 h 123"/>
                <a:gd name="T42" fmla="*/ 8 w 123"/>
                <a:gd name="T43" fmla="*/ 34 h 123"/>
                <a:gd name="T44" fmla="*/ 3 w 123"/>
                <a:gd name="T45" fmla="*/ 41 h 123"/>
                <a:gd name="T46" fmla="*/ 3 w 123"/>
                <a:gd name="T47" fmla="*/ 49 h 123"/>
                <a:gd name="T48" fmla="*/ 8 w 123"/>
                <a:gd name="T49" fmla="*/ 55 h 123"/>
                <a:gd name="T50" fmla="*/ 0 w 123"/>
                <a:gd name="T51" fmla="*/ 63 h 123"/>
                <a:gd name="T52" fmla="*/ 1 w 123"/>
                <a:gd name="T53" fmla="*/ 71 h 123"/>
                <a:gd name="T54" fmla="*/ 10 w 123"/>
                <a:gd name="T55" fmla="*/ 78 h 123"/>
                <a:gd name="T56" fmla="*/ 6 w 123"/>
                <a:gd name="T57" fmla="*/ 84 h 123"/>
                <a:gd name="T58" fmla="*/ 8 w 123"/>
                <a:gd name="T59" fmla="*/ 93 h 123"/>
                <a:gd name="T60" fmla="*/ 14 w 123"/>
                <a:gd name="T61" fmla="*/ 99 h 123"/>
                <a:gd name="T62" fmla="*/ 22 w 123"/>
                <a:gd name="T63" fmla="*/ 98 h 123"/>
                <a:gd name="T64" fmla="*/ 23 w 123"/>
                <a:gd name="T65" fmla="*/ 110 h 123"/>
                <a:gd name="T66" fmla="*/ 30 w 123"/>
                <a:gd name="T67" fmla="*/ 114 h 123"/>
                <a:gd name="T68" fmla="*/ 40 w 123"/>
                <a:gd name="T69" fmla="*/ 111 h 123"/>
                <a:gd name="T70" fmla="*/ 43 w 123"/>
                <a:gd name="T71" fmla="*/ 119 h 123"/>
                <a:gd name="T72" fmla="*/ 51 w 123"/>
                <a:gd name="T73" fmla="*/ 123 h 123"/>
                <a:gd name="T74" fmla="*/ 59 w 123"/>
                <a:gd name="T75" fmla="*/ 122 h 123"/>
                <a:gd name="T76" fmla="*/ 64 w 123"/>
                <a:gd name="T77" fmla="*/ 115 h 123"/>
                <a:gd name="T78" fmla="*/ 73 w 123"/>
                <a:gd name="T79" fmla="*/ 122 h 123"/>
                <a:gd name="T80" fmla="*/ 81 w 123"/>
                <a:gd name="T81" fmla="*/ 120 h 123"/>
                <a:gd name="T82" fmla="*/ 86 w 123"/>
                <a:gd name="T83" fmla="*/ 110 h 123"/>
                <a:gd name="T84" fmla="*/ 93 w 123"/>
                <a:gd name="T85" fmla="*/ 113 h 123"/>
                <a:gd name="T86" fmla="*/ 101 w 123"/>
                <a:gd name="T87" fmla="*/ 109 h 123"/>
                <a:gd name="T88" fmla="*/ 106 w 123"/>
                <a:gd name="T89" fmla="*/ 102 h 123"/>
                <a:gd name="T90" fmla="*/ 104 w 123"/>
                <a:gd name="T91" fmla="*/ 94 h 123"/>
                <a:gd name="T92" fmla="*/ 115 w 123"/>
                <a:gd name="T93" fmla="*/ 91 h 123"/>
                <a:gd name="T94" fmla="*/ 118 w 123"/>
                <a:gd name="T95" fmla="*/ 84 h 123"/>
                <a:gd name="T96" fmla="*/ 114 w 123"/>
                <a:gd name="T97" fmla="*/ 74 h 123"/>
                <a:gd name="T98" fmla="*/ 121 w 123"/>
                <a:gd name="T99" fmla="*/ 70 h 123"/>
                <a:gd name="T100" fmla="*/ 61 w 123"/>
                <a:gd name="T101" fmla="*/ 111 h 123"/>
                <a:gd name="T102" fmla="*/ 45 w 123"/>
                <a:gd name="T103" fmla="*/ 108 h 123"/>
                <a:gd name="T104" fmla="*/ 31 w 123"/>
                <a:gd name="T105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3" h="123">
                  <a:moveTo>
                    <a:pt x="121" y="64"/>
                  </a:moveTo>
                  <a:cubicBezTo>
                    <a:pt x="122" y="64"/>
                    <a:pt x="122" y="63"/>
                    <a:pt x="123" y="63"/>
                  </a:cubicBezTo>
                  <a:cubicBezTo>
                    <a:pt x="123" y="63"/>
                    <a:pt x="123" y="62"/>
                    <a:pt x="123" y="62"/>
                  </a:cubicBezTo>
                  <a:cubicBezTo>
                    <a:pt x="123" y="61"/>
                    <a:pt x="123" y="61"/>
                    <a:pt x="123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1" y="59"/>
                    <a:pt x="118" y="59"/>
                    <a:pt x="115" y="59"/>
                  </a:cubicBezTo>
                  <a:cubicBezTo>
                    <a:pt x="115" y="58"/>
                    <a:pt x="115" y="56"/>
                    <a:pt x="115" y="55"/>
                  </a:cubicBezTo>
                  <a:cubicBezTo>
                    <a:pt x="117" y="54"/>
                    <a:pt x="120" y="54"/>
                    <a:pt x="121" y="53"/>
                  </a:cubicBezTo>
                  <a:cubicBezTo>
                    <a:pt x="121" y="53"/>
                    <a:pt x="122" y="53"/>
                    <a:pt x="122" y="53"/>
                  </a:cubicBezTo>
                  <a:cubicBezTo>
                    <a:pt x="122" y="52"/>
                    <a:pt x="122" y="51"/>
                    <a:pt x="122" y="51"/>
                  </a:cubicBezTo>
                  <a:cubicBezTo>
                    <a:pt x="122" y="50"/>
                    <a:pt x="122" y="50"/>
                    <a:pt x="121" y="50"/>
                  </a:cubicBezTo>
                  <a:cubicBezTo>
                    <a:pt x="121" y="49"/>
                    <a:pt x="121" y="49"/>
                    <a:pt x="120" y="49"/>
                  </a:cubicBezTo>
                  <a:cubicBezTo>
                    <a:pt x="119" y="49"/>
                    <a:pt x="116" y="50"/>
                    <a:pt x="114" y="50"/>
                  </a:cubicBezTo>
                  <a:cubicBezTo>
                    <a:pt x="113" y="48"/>
                    <a:pt x="113" y="47"/>
                    <a:pt x="113" y="46"/>
                  </a:cubicBezTo>
                  <a:cubicBezTo>
                    <a:pt x="115" y="45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2"/>
                  </a:cubicBezTo>
                  <a:cubicBezTo>
                    <a:pt x="120" y="42"/>
                    <a:pt x="120" y="41"/>
                    <a:pt x="119" y="41"/>
                  </a:cubicBezTo>
                  <a:cubicBezTo>
                    <a:pt x="119" y="40"/>
                    <a:pt x="119" y="40"/>
                    <a:pt x="118" y="39"/>
                  </a:cubicBezTo>
                  <a:cubicBezTo>
                    <a:pt x="118" y="39"/>
                    <a:pt x="117" y="39"/>
                    <a:pt x="117" y="39"/>
                  </a:cubicBezTo>
                  <a:cubicBezTo>
                    <a:pt x="116" y="39"/>
                    <a:pt x="113" y="40"/>
                    <a:pt x="111" y="41"/>
                  </a:cubicBezTo>
                  <a:cubicBezTo>
                    <a:pt x="110" y="40"/>
                    <a:pt x="110" y="38"/>
                    <a:pt x="109" y="37"/>
                  </a:cubicBezTo>
                  <a:cubicBezTo>
                    <a:pt x="111" y="36"/>
                    <a:pt x="114" y="34"/>
                    <a:pt x="114" y="34"/>
                  </a:cubicBezTo>
                  <a:cubicBezTo>
                    <a:pt x="115" y="33"/>
                    <a:pt x="115" y="33"/>
                    <a:pt x="115" y="32"/>
                  </a:cubicBezTo>
                  <a:cubicBezTo>
                    <a:pt x="115" y="32"/>
                    <a:pt x="115" y="31"/>
                    <a:pt x="115" y="31"/>
                  </a:cubicBezTo>
                  <a:cubicBezTo>
                    <a:pt x="115" y="30"/>
                    <a:pt x="114" y="30"/>
                    <a:pt x="114" y="30"/>
                  </a:cubicBezTo>
                  <a:cubicBezTo>
                    <a:pt x="113" y="30"/>
                    <a:pt x="113" y="30"/>
                    <a:pt x="112" y="30"/>
                  </a:cubicBezTo>
                  <a:cubicBezTo>
                    <a:pt x="112" y="30"/>
                    <a:pt x="109" y="31"/>
                    <a:pt x="106" y="32"/>
                  </a:cubicBezTo>
                  <a:cubicBezTo>
                    <a:pt x="106" y="31"/>
                    <a:pt x="105" y="30"/>
                    <a:pt x="104" y="29"/>
                  </a:cubicBezTo>
                  <a:cubicBezTo>
                    <a:pt x="106" y="27"/>
                    <a:pt x="108" y="25"/>
                    <a:pt x="109" y="25"/>
                  </a:cubicBezTo>
                  <a:cubicBezTo>
                    <a:pt x="109" y="24"/>
                    <a:pt x="109" y="24"/>
                    <a:pt x="109" y="23"/>
                  </a:cubicBezTo>
                  <a:cubicBezTo>
                    <a:pt x="109" y="23"/>
                    <a:pt x="109" y="22"/>
                    <a:pt x="109" y="22"/>
                  </a:cubicBezTo>
                  <a:cubicBezTo>
                    <a:pt x="108" y="22"/>
                    <a:pt x="108" y="21"/>
                    <a:pt x="107" y="21"/>
                  </a:cubicBezTo>
                  <a:cubicBezTo>
                    <a:pt x="107" y="21"/>
                    <a:pt x="106" y="21"/>
                    <a:pt x="106" y="22"/>
                  </a:cubicBezTo>
                  <a:cubicBezTo>
                    <a:pt x="105" y="22"/>
                    <a:pt x="103" y="24"/>
                    <a:pt x="101" y="25"/>
                  </a:cubicBezTo>
                  <a:cubicBezTo>
                    <a:pt x="100" y="24"/>
                    <a:pt x="99" y="23"/>
                    <a:pt x="98" y="22"/>
                  </a:cubicBezTo>
                  <a:cubicBezTo>
                    <a:pt x="99" y="20"/>
                    <a:pt x="101" y="18"/>
                    <a:pt x="102" y="17"/>
                  </a:cubicBezTo>
                  <a:cubicBezTo>
                    <a:pt x="102" y="17"/>
                    <a:pt x="102" y="16"/>
                    <a:pt x="102" y="16"/>
                  </a:cubicBezTo>
                  <a:cubicBezTo>
                    <a:pt x="102" y="15"/>
                    <a:pt x="101" y="15"/>
                    <a:pt x="101" y="14"/>
                  </a:cubicBezTo>
                  <a:cubicBezTo>
                    <a:pt x="101" y="14"/>
                    <a:pt x="100" y="14"/>
                    <a:pt x="100" y="14"/>
                  </a:cubicBezTo>
                  <a:cubicBezTo>
                    <a:pt x="99" y="14"/>
                    <a:pt x="99" y="14"/>
                    <a:pt x="98" y="14"/>
                  </a:cubicBezTo>
                  <a:cubicBezTo>
                    <a:pt x="98" y="15"/>
                    <a:pt x="96" y="17"/>
                    <a:pt x="94" y="19"/>
                  </a:cubicBezTo>
                  <a:cubicBezTo>
                    <a:pt x="93" y="18"/>
                    <a:pt x="92" y="17"/>
                    <a:pt x="91" y="17"/>
                  </a:cubicBezTo>
                  <a:cubicBezTo>
                    <a:pt x="92" y="14"/>
                    <a:pt x="93" y="11"/>
                    <a:pt x="93" y="11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8"/>
                    <a:pt x="92" y="8"/>
                  </a:cubicBezTo>
                  <a:cubicBezTo>
                    <a:pt x="92" y="8"/>
                    <a:pt x="91" y="8"/>
                    <a:pt x="91" y="8"/>
                  </a:cubicBezTo>
                  <a:cubicBezTo>
                    <a:pt x="90" y="8"/>
                    <a:pt x="90" y="8"/>
                    <a:pt x="90" y="9"/>
                  </a:cubicBezTo>
                  <a:cubicBezTo>
                    <a:pt x="89" y="9"/>
                    <a:pt x="87" y="12"/>
                    <a:pt x="86" y="14"/>
                  </a:cubicBezTo>
                  <a:cubicBezTo>
                    <a:pt x="85" y="13"/>
                    <a:pt x="83" y="13"/>
                    <a:pt x="82" y="12"/>
                  </a:cubicBezTo>
                  <a:cubicBezTo>
                    <a:pt x="83" y="10"/>
                    <a:pt x="84" y="7"/>
                    <a:pt x="84" y="6"/>
                  </a:cubicBezTo>
                  <a:cubicBezTo>
                    <a:pt x="84" y="6"/>
                    <a:pt x="84" y="5"/>
                    <a:pt x="84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2" y="3"/>
                    <a:pt x="81" y="3"/>
                    <a:pt x="81" y="4"/>
                  </a:cubicBezTo>
                  <a:cubicBezTo>
                    <a:pt x="81" y="4"/>
                    <a:pt x="80" y="4"/>
                    <a:pt x="80" y="5"/>
                  </a:cubicBezTo>
                  <a:cubicBezTo>
                    <a:pt x="80" y="5"/>
                    <a:pt x="78" y="8"/>
                    <a:pt x="77" y="10"/>
                  </a:cubicBezTo>
                  <a:cubicBezTo>
                    <a:pt x="76" y="10"/>
                    <a:pt x="75" y="10"/>
                    <a:pt x="73" y="9"/>
                  </a:cubicBezTo>
                  <a:cubicBezTo>
                    <a:pt x="74" y="7"/>
                    <a:pt x="74" y="4"/>
                    <a:pt x="74" y="3"/>
                  </a:cubicBezTo>
                  <a:cubicBezTo>
                    <a:pt x="74" y="3"/>
                    <a:pt x="74" y="2"/>
                    <a:pt x="73" y="2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1"/>
                    <a:pt x="70" y="2"/>
                    <a:pt x="70" y="2"/>
                  </a:cubicBezTo>
                  <a:cubicBezTo>
                    <a:pt x="70" y="3"/>
                    <a:pt x="69" y="6"/>
                    <a:pt x="68" y="8"/>
                  </a:cubicBezTo>
                  <a:cubicBezTo>
                    <a:pt x="67" y="8"/>
                    <a:pt x="65" y="8"/>
                    <a:pt x="64" y="8"/>
                  </a:cubicBezTo>
                  <a:cubicBezTo>
                    <a:pt x="64" y="5"/>
                    <a:pt x="64" y="2"/>
                    <a:pt x="64" y="2"/>
                  </a:cubicBezTo>
                  <a:cubicBezTo>
                    <a:pt x="63" y="1"/>
                    <a:pt x="63" y="1"/>
                    <a:pt x="63" y="0"/>
                  </a:cubicBezTo>
                  <a:cubicBezTo>
                    <a:pt x="62" y="0"/>
                    <a:pt x="62" y="0"/>
                    <a:pt x="61" y="0"/>
                  </a:cubicBezTo>
                  <a:cubicBezTo>
                    <a:pt x="61" y="0"/>
                    <a:pt x="60" y="0"/>
                    <a:pt x="60" y="0"/>
                  </a:cubicBezTo>
                  <a:cubicBezTo>
                    <a:pt x="60" y="1"/>
                    <a:pt x="59" y="1"/>
                    <a:pt x="59" y="2"/>
                  </a:cubicBezTo>
                  <a:cubicBezTo>
                    <a:pt x="59" y="2"/>
                    <a:pt x="59" y="5"/>
                    <a:pt x="59" y="8"/>
                  </a:cubicBezTo>
                  <a:cubicBezTo>
                    <a:pt x="57" y="8"/>
                    <a:pt x="56" y="8"/>
                    <a:pt x="55" y="8"/>
                  </a:cubicBezTo>
                  <a:cubicBezTo>
                    <a:pt x="54" y="6"/>
                    <a:pt x="53" y="3"/>
                    <a:pt x="53" y="2"/>
                  </a:cubicBezTo>
                  <a:cubicBezTo>
                    <a:pt x="53" y="2"/>
                    <a:pt x="53" y="1"/>
                    <a:pt x="52" y="1"/>
                  </a:cubicBezTo>
                  <a:cubicBezTo>
                    <a:pt x="52" y="1"/>
                    <a:pt x="51" y="1"/>
                    <a:pt x="51" y="1"/>
                  </a:cubicBezTo>
                  <a:cubicBezTo>
                    <a:pt x="50" y="1"/>
                    <a:pt x="50" y="1"/>
                    <a:pt x="49" y="2"/>
                  </a:cubicBezTo>
                  <a:cubicBezTo>
                    <a:pt x="49" y="2"/>
                    <a:pt x="49" y="3"/>
                    <a:pt x="49" y="3"/>
                  </a:cubicBezTo>
                  <a:cubicBezTo>
                    <a:pt x="49" y="4"/>
                    <a:pt x="49" y="7"/>
                    <a:pt x="49" y="9"/>
                  </a:cubicBezTo>
                  <a:cubicBezTo>
                    <a:pt x="48" y="10"/>
                    <a:pt x="47" y="10"/>
                    <a:pt x="46" y="10"/>
                  </a:cubicBezTo>
                  <a:cubicBezTo>
                    <a:pt x="44" y="8"/>
                    <a:pt x="43" y="5"/>
                    <a:pt x="43" y="5"/>
                  </a:cubicBezTo>
                  <a:cubicBezTo>
                    <a:pt x="43" y="4"/>
                    <a:pt x="42" y="4"/>
                    <a:pt x="42" y="4"/>
                  </a:cubicBezTo>
                  <a:cubicBezTo>
                    <a:pt x="41" y="3"/>
                    <a:pt x="41" y="3"/>
                    <a:pt x="40" y="4"/>
                  </a:cubicBezTo>
                  <a:cubicBezTo>
                    <a:pt x="40" y="4"/>
                    <a:pt x="39" y="4"/>
                    <a:pt x="39" y="5"/>
                  </a:cubicBezTo>
                  <a:cubicBezTo>
                    <a:pt x="39" y="5"/>
                    <a:pt x="39" y="6"/>
                    <a:pt x="39" y="6"/>
                  </a:cubicBezTo>
                  <a:cubicBezTo>
                    <a:pt x="39" y="7"/>
                    <a:pt x="40" y="10"/>
                    <a:pt x="40" y="12"/>
                  </a:cubicBezTo>
                  <a:cubicBezTo>
                    <a:pt x="39" y="13"/>
                    <a:pt x="38" y="13"/>
                    <a:pt x="37" y="14"/>
                  </a:cubicBezTo>
                  <a:cubicBezTo>
                    <a:pt x="35" y="12"/>
                    <a:pt x="34" y="9"/>
                    <a:pt x="33" y="9"/>
                  </a:cubicBezTo>
                  <a:cubicBezTo>
                    <a:pt x="33" y="8"/>
                    <a:pt x="32" y="8"/>
                    <a:pt x="32" y="8"/>
                  </a:cubicBezTo>
                  <a:cubicBezTo>
                    <a:pt x="32" y="8"/>
                    <a:pt x="31" y="8"/>
                    <a:pt x="31" y="8"/>
                  </a:cubicBezTo>
                  <a:cubicBezTo>
                    <a:pt x="30" y="8"/>
                    <a:pt x="30" y="9"/>
                    <a:pt x="30" y="9"/>
                  </a:cubicBezTo>
                  <a:cubicBezTo>
                    <a:pt x="29" y="10"/>
                    <a:pt x="29" y="10"/>
                    <a:pt x="30" y="11"/>
                  </a:cubicBezTo>
                  <a:cubicBezTo>
                    <a:pt x="30" y="11"/>
                    <a:pt x="31" y="14"/>
                    <a:pt x="32" y="17"/>
                  </a:cubicBezTo>
                  <a:cubicBezTo>
                    <a:pt x="31" y="17"/>
                    <a:pt x="30" y="18"/>
                    <a:pt x="29" y="19"/>
                  </a:cubicBezTo>
                  <a:cubicBezTo>
                    <a:pt x="27" y="17"/>
                    <a:pt x="25" y="15"/>
                    <a:pt x="25" y="14"/>
                  </a:cubicBezTo>
                  <a:cubicBezTo>
                    <a:pt x="24" y="14"/>
                    <a:pt x="24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2" y="18"/>
                    <a:pt x="23" y="20"/>
                    <a:pt x="25" y="22"/>
                  </a:cubicBezTo>
                  <a:cubicBezTo>
                    <a:pt x="24" y="23"/>
                    <a:pt x="23" y="24"/>
                    <a:pt x="22" y="25"/>
                  </a:cubicBezTo>
                  <a:cubicBezTo>
                    <a:pt x="20" y="24"/>
                    <a:pt x="17" y="22"/>
                    <a:pt x="17" y="22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5" y="25"/>
                    <a:pt x="17" y="27"/>
                    <a:pt x="19" y="29"/>
                  </a:cubicBezTo>
                  <a:cubicBezTo>
                    <a:pt x="18" y="30"/>
                    <a:pt x="17" y="31"/>
                    <a:pt x="16" y="32"/>
                  </a:cubicBezTo>
                  <a:cubicBezTo>
                    <a:pt x="14" y="31"/>
                    <a:pt x="11" y="30"/>
                    <a:pt x="11" y="30"/>
                  </a:cubicBezTo>
                  <a:cubicBezTo>
                    <a:pt x="10" y="30"/>
                    <a:pt x="10" y="30"/>
                    <a:pt x="9" y="30"/>
                  </a:cubicBezTo>
                  <a:cubicBezTo>
                    <a:pt x="9" y="30"/>
                    <a:pt x="8" y="30"/>
                    <a:pt x="8" y="31"/>
                  </a:cubicBezTo>
                  <a:cubicBezTo>
                    <a:pt x="8" y="31"/>
                    <a:pt x="8" y="32"/>
                    <a:pt x="8" y="32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9" y="34"/>
                    <a:pt x="11" y="36"/>
                    <a:pt x="14" y="37"/>
                  </a:cubicBezTo>
                  <a:cubicBezTo>
                    <a:pt x="13" y="38"/>
                    <a:pt x="12" y="40"/>
                    <a:pt x="12" y="41"/>
                  </a:cubicBezTo>
                  <a:cubicBezTo>
                    <a:pt x="9" y="40"/>
                    <a:pt x="7" y="39"/>
                    <a:pt x="6" y="39"/>
                  </a:cubicBezTo>
                  <a:cubicBezTo>
                    <a:pt x="5" y="39"/>
                    <a:pt x="5" y="39"/>
                    <a:pt x="4" y="39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3"/>
                    <a:pt x="8" y="45"/>
                    <a:pt x="10" y="46"/>
                  </a:cubicBezTo>
                  <a:cubicBezTo>
                    <a:pt x="10" y="47"/>
                    <a:pt x="9" y="48"/>
                    <a:pt x="9" y="50"/>
                  </a:cubicBezTo>
                  <a:cubicBezTo>
                    <a:pt x="6" y="50"/>
                    <a:pt x="3" y="49"/>
                    <a:pt x="3" y="49"/>
                  </a:cubicBezTo>
                  <a:cubicBezTo>
                    <a:pt x="2" y="49"/>
                    <a:pt x="2" y="49"/>
                    <a:pt x="1" y="50"/>
                  </a:cubicBezTo>
                  <a:cubicBezTo>
                    <a:pt x="1" y="50"/>
                    <a:pt x="1" y="50"/>
                    <a:pt x="1" y="51"/>
                  </a:cubicBezTo>
                  <a:cubicBezTo>
                    <a:pt x="1" y="51"/>
                    <a:pt x="1" y="52"/>
                    <a:pt x="1" y="53"/>
                  </a:cubicBezTo>
                  <a:cubicBezTo>
                    <a:pt x="1" y="53"/>
                    <a:pt x="2" y="53"/>
                    <a:pt x="2" y="53"/>
                  </a:cubicBezTo>
                  <a:cubicBezTo>
                    <a:pt x="3" y="54"/>
                    <a:pt x="6" y="54"/>
                    <a:pt x="8" y="55"/>
                  </a:cubicBezTo>
                  <a:cubicBezTo>
                    <a:pt x="8" y="56"/>
                    <a:pt x="8" y="58"/>
                    <a:pt x="8" y="59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1" y="60"/>
                    <a:pt x="1" y="60"/>
                    <a:pt x="0" y="60"/>
                  </a:cubicBezTo>
                  <a:cubicBezTo>
                    <a:pt x="0" y="61"/>
                    <a:pt x="0" y="61"/>
                    <a:pt x="0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4"/>
                    <a:pt x="5" y="64"/>
                    <a:pt x="8" y="64"/>
                  </a:cubicBezTo>
                  <a:cubicBezTo>
                    <a:pt x="8" y="66"/>
                    <a:pt x="8" y="67"/>
                    <a:pt x="8" y="68"/>
                  </a:cubicBezTo>
                  <a:cubicBezTo>
                    <a:pt x="6" y="69"/>
                    <a:pt x="3" y="70"/>
                    <a:pt x="2" y="70"/>
                  </a:cubicBezTo>
                  <a:cubicBezTo>
                    <a:pt x="2" y="70"/>
                    <a:pt x="1" y="71"/>
                    <a:pt x="1" y="71"/>
                  </a:cubicBezTo>
                  <a:cubicBezTo>
                    <a:pt x="1" y="71"/>
                    <a:pt x="1" y="72"/>
                    <a:pt x="1" y="72"/>
                  </a:cubicBezTo>
                  <a:cubicBezTo>
                    <a:pt x="1" y="73"/>
                    <a:pt x="1" y="73"/>
                    <a:pt x="1" y="74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3" y="74"/>
                    <a:pt x="6" y="74"/>
                    <a:pt x="9" y="74"/>
                  </a:cubicBezTo>
                  <a:cubicBezTo>
                    <a:pt x="9" y="75"/>
                    <a:pt x="10" y="76"/>
                    <a:pt x="10" y="78"/>
                  </a:cubicBezTo>
                  <a:cubicBezTo>
                    <a:pt x="8" y="79"/>
                    <a:pt x="5" y="80"/>
                    <a:pt x="4" y="80"/>
                  </a:cubicBezTo>
                  <a:cubicBezTo>
                    <a:pt x="4" y="80"/>
                    <a:pt x="4" y="81"/>
                    <a:pt x="3" y="81"/>
                  </a:cubicBezTo>
                  <a:cubicBezTo>
                    <a:pt x="3" y="82"/>
                    <a:pt x="3" y="82"/>
                    <a:pt x="3" y="83"/>
                  </a:cubicBezTo>
                  <a:cubicBezTo>
                    <a:pt x="4" y="83"/>
                    <a:pt x="4" y="84"/>
                    <a:pt x="4" y="84"/>
                  </a:cubicBezTo>
                  <a:cubicBezTo>
                    <a:pt x="5" y="84"/>
                    <a:pt x="5" y="84"/>
                    <a:pt x="6" y="84"/>
                  </a:cubicBezTo>
                  <a:cubicBezTo>
                    <a:pt x="7" y="84"/>
                    <a:pt x="9" y="83"/>
                    <a:pt x="12" y="83"/>
                  </a:cubicBezTo>
                  <a:cubicBezTo>
                    <a:pt x="12" y="84"/>
                    <a:pt x="13" y="85"/>
                    <a:pt x="14" y="86"/>
                  </a:cubicBezTo>
                  <a:cubicBezTo>
                    <a:pt x="11" y="88"/>
                    <a:pt x="9" y="89"/>
                    <a:pt x="8" y="90"/>
                  </a:cubicBezTo>
                  <a:cubicBezTo>
                    <a:pt x="8" y="90"/>
                    <a:pt x="8" y="91"/>
                    <a:pt x="8" y="91"/>
                  </a:cubicBezTo>
                  <a:cubicBezTo>
                    <a:pt x="8" y="92"/>
                    <a:pt x="8" y="92"/>
                    <a:pt x="8" y="93"/>
                  </a:cubicBezTo>
                  <a:cubicBezTo>
                    <a:pt x="8" y="93"/>
                    <a:pt x="9" y="93"/>
                    <a:pt x="9" y="94"/>
                  </a:cubicBezTo>
                  <a:cubicBezTo>
                    <a:pt x="10" y="94"/>
                    <a:pt x="10" y="94"/>
                    <a:pt x="11" y="94"/>
                  </a:cubicBezTo>
                  <a:cubicBezTo>
                    <a:pt x="11" y="93"/>
                    <a:pt x="14" y="92"/>
                    <a:pt x="16" y="91"/>
                  </a:cubicBezTo>
                  <a:cubicBezTo>
                    <a:pt x="17" y="92"/>
                    <a:pt x="18" y="93"/>
                    <a:pt x="19" y="94"/>
                  </a:cubicBezTo>
                  <a:cubicBezTo>
                    <a:pt x="17" y="96"/>
                    <a:pt x="15" y="98"/>
                    <a:pt x="14" y="99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6" y="102"/>
                    <a:pt x="16" y="102"/>
                    <a:pt x="17" y="102"/>
                  </a:cubicBezTo>
                  <a:cubicBezTo>
                    <a:pt x="17" y="102"/>
                    <a:pt x="20" y="100"/>
                    <a:pt x="22" y="98"/>
                  </a:cubicBezTo>
                  <a:cubicBezTo>
                    <a:pt x="23" y="99"/>
                    <a:pt x="24" y="100"/>
                    <a:pt x="25" y="101"/>
                  </a:cubicBezTo>
                  <a:cubicBezTo>
                    <a:pt x="23" y="103"/>
                    <a:pt x="22" y="106"/>
                    <a:pt x="21" y="106"/>
                  </a:cubicBezTo>
                  <a:cubicBezTo>
                    <a:pt x="21" y="107"/>
                    <a:pt x="21" y="107"/>
                    <a:pt x="21" y="108"/>
                  </a:cubicBezTo>
                  <a:cubicBezTo>
                    <a:pt x="21" y="108"/>
                    <a:pt x="21" y="109"/>
                    <a:pt x="22" y="109"/>
                  </a:cubicBezTo>
                  <a:cubicBezTo>
                    <a:pt x="22" y="109"/>
                    <a:pt x="23" y="110"/>
                    <a:pt x="23" y="110"/>
                  </a:cubicBezTo>
                  <a:cubicBezTo>
                    <a:pt x="24" y="110"/>
                    <a:pt x="24" y="109"/>
                    <a:pt x="25" y="109"/>
                  </a:cubicBezTo>
                  <a:cubicBezTo>
                    <a:pt x="25" y="109"/>
                    <a:pt x="27" y="106"/>
                    <a:pt x="29" y="105"/>
                  </a:cubicBezTo>
                  <a:cubicBezTo>
                    <a:pt x="30" y="105"/>
                    <a:pt x="31" y="106"/>
                    <a:pt x="32" y="107"/>
                  </a:cubicBezTo>
                  <a:cubicBezTo>
                    <a:pt x="31" y="109"/>
                    <a:pt x="30" y="112"/>
                    <a:pt x="30" y="113"/>
                  </a:cubicBezTo>
                  <a:cubicBezTo>
                    <a:pt x="29" y="113"/>
                    <a:pt x="29" y="114"/>
                    <a:pt x="30" y="114"/>
                  </a:cubicBezTo>
                  <a:cubicBezTo>
                    <a:pt x="30" y="115"/>
                    <a:pt x="30" y="115"/>
                    <a:pt x="31" y="115"/>
                  </a:cubicBezTo>
                  <a:cubicBezTo>
                    <a:pt x="31" y="115"/>
                    <a:pt x="32" y="116"/>
                    <a:pt x="32" y="115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4" y="114"/>
                    <a:pt x="35" y="112"/>
                    <a:pt x="37" y="110"/>
                  </a:cubicBezTo>
                  <a:cubicBezTo>
                    <a:pt x="38" y="110"/>
                    <a:pt x="39" y="111"/>
                    <a:pt x="40" y="111"/>
                  </a:cubicBezTo>
                  <a:cubicBezTo>
                    <a:pt x="40" y="114"/>
                    <a:pt x="39" y="117"/>
                    <a:pt x="39" y="117"/>
                  </a:cubicBezTo>
                  <a:cubicBezTo>
                    <a:pt x="39" y="118"/>
                    <a:pt x="39" y="118"/>
                    <a:pt x="39" y="119"/>
                  </a:cubicBezTo>
                  <a:cubicBezTo>
                    <a:pt x="39" y="119"/>
                    <a:pt x="40" y="120"/>
                    <a:pt x="40" y="120"/>
                  </a:cubicBezTo>
                  <a:cubicBezTo>
                    <a:pt x="41" y="120"/>
                    <a:pt x="41" y="120"/>
                    <a:pt x="42" y="120"/>
                  </a:cubicBezTo>
                  <a:cubicBezTo>
                    <a:pt x="42" y="120"/>
                    <a:pt x="43" y="119"/>
                    <a:pt x="43" y="119"/>
                  </a:cubicBezTo>
                  <a:cubicBezTo>
                    <a:pt x="43" y="118"/>
                    <a:pt x="44" y="115"/>
                    <a:pt x="46" y="113"/>
                  </a:cubicBezTo>
                  <a:cubicBezTo>
                    <a:pt x="47" y="113"/>
                    <a:pt x="48" y="114"/>
                    <a:pt x="49" y="114"/>
                  </a:cubicBezTo>
                  <a:cubicBezTo>
                    <a:pt x="49" y="117"/>
                    <a:pt x="49" y="120"/>
                    <a:pt x="49" y="120"/>
                  </a:cubicBezTo>
                  <a:cubicBezTo>
                    <a:pt x="49" y="121"/>
                    <a:pt x="49" y="121"/>
                    <a:pt x="49" y="122"/>
                  </a:cubicBezTo>
                  <a:cubicBezTo>
                    <a:pt x="50" y="122"/>
                    <a:pt x="50" y="122"/>
                    <a:pt x="51" y="123"/>
                  </a:cubicBezTo>
                  <a:cubicBezTo>
                    <a:pt x="51" y="123"/>
                    <a:pt x="52" y="123"/>
                    <a:pt x="52" y="122"/>
                  </a:cubicBezTo>
                  <a:cubicBezTo>
                    <a:pt x="53" y="122"/>
                    <a:pt x="53" y="122"/>
                    <a:pt x="53" y="121"/>
                  </a:cubicBezTo>
                  <a:cubicBezTo>
                    <a:pt x="53" y="121"/>
                    <a:pt x="54" y="118"/>
                    <a:pt x="55" y="115"/>
                  </a:cubicBezTo>
                  <a:cubicBezTo>
                    <a:pt x="56" y="115"/>
                    <a:pt x="57" y="115"/>
                    <a:pt x="59" y="115"/>
                  </a:cubicBezTo>
                  <a:cubicBezTo>
                    <a:pt x="59" y="118"/>
                    <a:pt x="59" y="121"/>
                    <a:pt x="59" y="122"/>
                  </a:cubicBezTo>
                  <a:cubicBezTo>
                    <a:pt x="59" y="122"/>
                    <a:pt x="60" y="123"/>
                    <a:pt x="60" y="123"/>
                  </a:cubicBezTo>
                  <a:cubicBezTo>
                    <a:pt x="60" y="123"/>
                    <a:pt x="61" y="123"/>
                    <a:pt x="61" y="123"/>
                  </a:cubicBezTo>
                  <a:cubicBezTo>
                    <a:pt x="62" y="123"/>
                    <a:pt x="62" y="123"/>
                    <a:pt x="63" y="123"/>
                  </a:cubicBezTo>
                  <a:cubicBezTo>
                    <a:pt x="63" y="123"/>
                    <a:pt x="63" y="122"/>
                    <a:pt x="64" y="122"/>
                  </a:cubicBezTo>
                  <a:cubicBezTo>
                    <a:pt x="64" y="121"/>
                    <a:pt x="64" y="118"/>
                    <a:pt x="64" y="115"/>
                  </a:cubicBezTo>
                  <a:cubicBezTo>
                    <a:pt x="65" y="115"/>
                    <a:pt x="67" y="115"/>
                    <a:pt x="68" y="115"/>
                  </a:cubicBezTo>
                  <a:cubicBezTo>
                    <a:pt x="69" y="118"/>
                    <a:pt x="70" y="121"/>
                    <a:pt x="70" y="121"/>
                  </a:cubicBezTo>
                  <a:cubicBezTo>
                    <a:pt x="70" y="122"/>
                    <a:pt x="70" y="122"/>
                    <a:pt x="71" y="122"/>
                  </a:cubicBezTo>
                  <a:cubicBezTo>
                    <a:pt x="71" y="123"/>
                    <a:pt x="72" y="123"/>
                    <a:pt x="72" y="123"/>
                  </a:cubicBezTo>
                  <a:cubicBezTo>
                    <a:pt x="73" y="122"/>
                    <a:pt x="73" y="122"/>
                    <a:pt x="73" y="122"/>
                  </a:cubicBezTo>
                  <a:cubicBezTo>
                    <a:pt x="74" y="121"/>
                    <a:pt x="74" y="121"/>
                    <a:pt x="74" y="120"/>
                  </a:cubicBezTo>
                  <a:cubicBezTo>
                    <a:pt x="74" y="120"/>
                    <a:pt x="74" y="117"/>
                    <a:pt x="73" y="114"/>
                  </a:cubicBezTo>
                  <a:cubicBezTo>
                    <a:pt x="75" y="114"/>
                    <a:pt x="76" y="113"/>
                    <a:pt x="77" y="113"/>
                  </a:cubicBezTo>
                  <a:cubicBezTo>
                    <a:pt x="78" y="115"/>
                    <a:pt x="80" y="118"/>
                    <a:pt x="80" y="119"/>
                  </a:cubicBezTo>
                  <a:cubicBezTo>
                    <a:pt x="80" y="119"/>
                    <a:pt x="81" y="120"/>
                    <a:pt x="81" y="120"/>
                  </a:cubicBezTo>
                  <a:cubicBezTo>
                    <a:pt x="81" y="120"/>
                    <a:pt x="82" y="120"/>
                    <a:pt x="83" y="120"/>
                  </a:cubicBezTo>
                  <a:cubicBezTo>
                    <a:pt x="83" y="120"/>
                    <a:pt x="83" y="119"/>
                    <a:pt x="84" y="119"/>
                  </a:cubicBezTo>
                  <a:cubicBezTo>
                    <a:pt x="84" y="118"/>
                    <a:pt x="84" y="118"/>
                    <a:pt x="84" y="117"/>
                  </a:cubicBezTo>
                  <a:cubicBezTo>
                    <a:pt x="84" y="117"/>
                    <a:pt x="83" y="114"/>
                    <a:pt x="82" y="111"/>
                  </a:cubicBezTo>
                  <a:cubicBezTo>
                    <a:pt x="83" y="111"/>
                    <a:pt x="85" y="110"/>
                    <a:pt x="86" y="110"/>
                  </a:cubicBezTo>
                  <a:cubicBezTo>
                    <a:pt x="87" y="112"/>
                    <a:pt x="89" y="114"/>
                    <a:pt x="90" y="115"/>
                  </a:cubicBezTo>
                  <a:cubicBezTo>
                    <a:pt x="90" y="115"/>
                    <a:pt x="90" y="115"/>
                    <a:pt x="91" y="115"/>
                  </a:cubicBezTo>
                  <a:cubicBezTo>
                    <a:pt x="91" y="116"/>
                    <a:pt x="92" y="115"/>
                    <a:pt x="92" y="115"/>
                  </a:cubicBezTo>
                  <a:cubicBezTo>
                    <a:pt x="93" y="115"/>
                    <a:pt x="93" y="115"/>
                    <a:pt x="93" y="114"/>
                  </a:cubicBezTo>
                  <a:cubicBezTo>
                    <a:pt x="93" y="114"/>
                    <a:pt x="93" y="113"/>
                    <a:pt x="93" y="113"/>
                  </a:cubicBezTo>
                  <a:cubicBezTo>
                    <a:pt x="93" y="112"/>
                    <a:pt x="92" y="109"/>
                    <a:pt x="91" y="107"/>
                  </a:cubicBezTo>
                  <a:cubicBezTo>
                    <a:pt x="92" y="106"/>
                    <a:pt x="93" y="105"/>
                    <a:pt x="94" y="105"/>
                  </a:cubicBezTo>
                  <a:cubicBezTo>
                    <a:pt x="96" y="106"/>
                    <a:pt x="98" y="109"/>
                    <a:pt x="98" y="109"/>
                  </a:cubicBezTo>
                  <a:cubicBezTo>
                    <a:pt x="99" y="109"/>
                    <a:pt x="99" y="110"/>
                    <a:pt x="100" y="110"/>
                  </a:cubicBezTo>
                  <a:cubicBezTo>
                    <a:pt x="100" y="110"/>
                    <a:pt x="101" y="109"/>
                    <a:pt x="101" y="109"/>
                  </a:cubicBezTo>
                  <a:cubicBezTo>
                    <a:pt x="101" y="109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6"/>
                  </a:cubicBezTo>
                  <a:cubicBezTo>
                    <a:pt x="101" y="106"/>
                    <a:pt x="99" y="103"/>
                    <a:pt x="98" y="101"/>
                  </a:cubicBezTo>
                  <a:cubicBezTo>
                    <a:pt x="99" y="100"/>
                    <a:pt x="100" y="99"/>
                    <a:pt x="101" y="98"/>
                  </a:cubicBezTo>
                  <a:cubicBezTo>
                    <a:pt x="103" y="100"/>
                    <a:pt x="105" y="102"/>
                    <a:pt x="106" y="102"/>
                  </a:cubicBezTo>
                  <a:cubicBezTo>
                    <a:pt x="106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9" y="101"/>
                  </a:cubicBezTo>
                  <a:cubicBezTo>
                    <a:pt x="109" y="101"/>
                    <a:pt x="109" y="101"/>
                    <a:pt x="109" y="100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108" y="98"/>
                    <a:pt x="106" y="96"/>
                    <a:pt x="104" y="94"/>
                  </a:cubicBezTo>
                  <a:cubicBezTo>
                    <a:pt x="105" y="93"/>
                    <a:pt x="106" y="92"/>
                    <a:pt x="106" y="91"/>
                  </a:cubicBezTo>
                  <a:cubicBezTo>
                    <a:pt x="109" y="92"/>
                    <a:pt x="112" y="93"/>
                    <a:pt x="112" y="94"/>
                  </a:cubicBezTo>
                  <a:cubicBezTo>
                    <a:pt x="113" y="94"/>
                    <a:pt x="113" y="94"/>
                    <a:pt x="114" y="94"/>
                  </a:cubicBezTo>
                  <a:cubicBezTo>
                    <a:pt x="114" y="93"/>
                    <a:pt x="115" y="93"/>
                    <a:pt x="115" y="93"/>
                  </a:cubicBezTo>
                  <a:cubicBezTo>
                    <a:pt x="115" y="92"/>
                    <a:pt x="115" y="92"/>
                    <a:pt x="115" y="91"/>
                  </a:cubicBezTo>
                  <a:cubicBezTo>
                    <a:pt x="115" y="91"/>
                    <a:pt x="115" y="90"/>
                    <a:pt x="114" y="90"/>
                  </a:cubicBezTo>
                  <a:cubicBezTo>
                    <a:pt x="114" y="89"/>
                    <a:pt x="111" y="88"/>
                    <a:pt x="109" y="86"/>
                  </a:cubicBezTo>
                  <a:cubicBezTo>
                    <a:pt x="110" y="85"/>
                    <a:pt x="110" y="84"/>
                    <a:pt x="111" y="83"/>
                  </a:cubicBezTo>
                  <a:cubicBezTo>
                    <a:pt x="113" y="83"/>
                    <a:pt x="116" y="84"/>
                    <a:pt x="117" y="84"/>
                  </a:cubicBezTo>
                  <a:cubicBezTo>
                    <a:pt x="117" y="84"/>
                    <a:pt x="118" y="84"/>
                    <a:pt x="118" y="84"/>
                  </a:cubicBezTo>
                  <a:cubicBezTo>
                    <a:pt x="119" y="84"/>
                    <a:pt x="119" y="83"/>
                    <a:pt x="119" y="83"/>
                  </a:cubicBezTo>
                  <a:cubicBezTo>
                    <a:pt x="120" y="82"/>
                    <a:pt x="120" y="82"/>
                    <a:pt x="119" y="81"/>
                  </a:cubicBezTo>
                  <a:cubicBezTo>
                    <a:pt x="119" y="81"/>
                    <a:pt x="119" y="80"/>
                    <a:pt x="118" y="80"/>
                  </a:cubicBezTo>
                  <a:cubicBezTo>
                    <a:pt x="118" y="80"/>
                    <a:pt x="115" y="79"/>
                    <a:pt x="113" y="78"/>
                  </a:cubicBezTo>
                  <a:cubicBezTo>
                    <a:pt x="113" y="76"/>
                    <a:pt x="113" y="75"/>
                    <a:pt x="114" y="74"/>
                  </a:cubicBezTo>
                  <a:cubicBezTo>
                    <a:pt x="116" y="74"/>
                    <a:pt x="119" y="74"/>
                    <a:pt x="120" y="74"/>
                  </a:cubicBezTo>
                  <a:cubicBezTo>
                    <a:pt x="121" y="74"/>
                    <a:pt x="121" y="74"/>
                    <a:pt x="121" y="74"/>
                  </a:cubicBezTo>
                  <a:cubicBezTo>
                    <a:pt x="122" y="73"/>
                    <a:pt x="122" y="73"/>
                    <a:pt x="122" y="72"/>
                  </a:cubicBezTo>
                  <a:cubicBezTo>
                    <a:pt x="122" y="72"/>
                    <a:pt x="122" y="71"/>
                    <a:pt x="122" y="71"/>
                  </a:cubicBezTo>
                  <a:cubicBezTo>
                    <a:pt x="122" y="71"/>
                    <a:pt x="121" y="70"/>
                    <a:pt x="121" y="70"/>
                  </a:cubicBezTo>
                  <a:cubicBezTo>
                    <a:pt x="120" y="70"/>
                    <a:pt x="117" y="69"/>
                    <a:pt x="115" y="68"/>
                  </a:cubicBezTo>
                  <a:cubicBezTo>
                    <a:pt x="115" y="67"/>
                    <a:pt x="115" y="66"/>
                    <a:pt x="115" y="64"/>
                  </a:cubicBezTo>
                  <a:cubicBezTo>
                    <a:pt x="118" y="64"/>
                    <a:pt x="121" y="64"/>
                    <a:pt x="121" y="64"/>
                  </a:cubicBezTo>
                  <a:close/>
                  <a:moveTo>
                    <a:pt x="62" y="111"/>
                  </a:move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1" y="111"/>
                    <a:pt x="61" y="111"/>
                    <a:pt x="62" y="111"/>
                  </a:cubicBezTo>
                  <a:close/>
                  <a:moveTo>
                    <a:pt x="45" y="108"/>
                  </a:moveTo>
                  <a:cubicBezTo>
                    <a:pt x="45" y="108"/>
                    <a:pt x="44" y="107"/>
                    <a:pt x="44" y="107"/>
                  </a:cubicBezTo>
                  <a:cubicBezTo>
                    <a:pt x="44" y="107"/>
                    <a:pt x="44" y="108"/>
                    <a:pt x="45" y="108"/>
                  </a:cubicBezTo>
                  <a:cubicBezTo>
                    <a:pt x="45" y="108"/>
                    <a:pt x="45" y="108"/>
                    <a:pt x="45" y="108"/>
                  </a:cubicBezTo>
                  <a:close/>
                  <a:moveTo>
                    <a:pt x="31" y="100"/>
                  </a:moveTo>
                  <a:cubicBezTo>
                    <a:pt x="30" y="99"/>
                    <a:pt x="30" y="99"/>
                    <a:pt x="29" y="99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30" y="99"/>
                    <a:pt x="30" y="99"/>
                    <a:pt x="31" y="100"/>
                  </a:cubicBezTo>
                  <a:close/>
                  <a:moveTo>
                    <a:pt x="19" y="87"/>
                  </a:move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7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36" name="Group 37"/>
            <p:cNvGrpSpPr/>
            <p:nvPr/>
          </p:nvGrpSpPr>
          <p:grpSpPr>
            <a:xfrm>
              <a:off x="678920" y="2267937"/>
              <a:ext cx="358184" cy="327792"/>
              <a:chOff x="6726389" y="1486674"/>
              <a:chExt cx="411805" cy="376863"/>
            </a:xfrm>
            <a:grpFill/>
          </p:grpSpPr>
          <p:sp>
            <p:nvSpPr>
              <p:cNvPr id="170" name="Oval 52"/>
              <p:cNvSpPr>
                <a:spLocks noChangeArrowheads="1"/>
              </p:cNvSpPr>
              <p:nvPr/>
            </p:nvSpPr>
            <p:spPr bwMode="auto">
              <a:xfrm>
                <a:off x="6773808" y="1786168"/>
                <a:ext cx="44924" cy="424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1" name="Oval 53"/>
              <p:cNvSpPr>
                <a:spLocks noChangeArrowheads="1"/>
              </p:cNvSpPr>
              <p:nvPr/>
            </p:nvSpPr>
            <p:spPr bwMode="auto">
              <a:xfrm>
                <a:off x="6748851" y="1836083"/>
                <a:ext cx="24958" cy="2745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2" name="Freeform 54"/>
              <p:cNvSpPr>
                <a:spLocks/>
              </p:cNvSpPr>
              <p:nvPr/>
            </p:nvSpPr>
            <p:spPr bwMode="auto">
              <a:xfrm>
                <a:off x="6726389" y="1486674"/>
                <a:ext cx="411805" cy="292007"/>
              </a:xfrm>
              <a:custGeom>
                <a:avLst/>
                <a:gdLst>
                  <a:gd name="T0" fmla="*/ 124 w 124"/>
                  <a:gd name="T1" fmla="*/ 34 h 88"/>
                  <a:gd name="T2" fmla="*/ 99 w 124"/>
                  <a:gd name="T3" fmla="*/ 9 h 88"/>
                  <a:gd name="T4" fmla="*/ 93 w 124"/>
                  <a:gd name="T5" fmla="*/ 10 h 88"/>
                  <a:gd name="T6" fmla="*/ 74 w 124"/>
                  <a:gd name="T7" fmla="*/ 0 h 88"/>
                  <a:gd name="T8" fmla="*/ 60 w 124"/>
                  <a:gd name="T9" fmla="*/ 5 h 88"/>
                  <a:gd name="T10" fmla="*/ 46 w 124"/>
                  <a:gd name="T11" fmla="*/ 0 h 88"/>
                  <a:gd name="T12" fmla="*/ 31 w 124"/>
                  <a:gd name="T13" fmla="*/ 5 h 88"/>
                  <a:gd name="T14" fmla="*/ 25 w 124"/>
                  <a:gd name="T15" fmla="*/ 5 h 88"/>
                  <a:gd name="T16" fmla="*/ 0 w 124"/>
                  <a:gd name="T17" fmla="*/ 30 h 88"/>
                  <a:gd name="T18" fmla="*/ 3 w 124"/>
                  <a:gd name="T19" fmla="*/ 43 h 88"/>
                  <a:gd name="T20" fmla="*/ 0 w 124"/>
                  <a:gd name="T21" fmla="*/ 55 h 88"/>
                  <a:gd name="T22" fmla="*/ 25 w 124"/>
                  <a:gd name="T23" fmla="*/ 80 h 88"/>
                  <a:gd name="T24" fmla="*/ 28 w 124"/>
                  <a:gd name="T25" fmla="*/ 80 h 88"/>
                  <a:gd name="T26" fmla="*/ 46 w 124"/>
                  <a:gd name="T27" fmla="*/ 88 h 88"/>
                  <a:gd name="T28" fmla="*/ 64 w 124"/>
                  <a:gd name="T29" fmla="*/ 80 h 88"/>
                  <a:gd name="T30" fmla="*/ 79 w 124"/>
                  <a:gd name="T31" fmla="*/ 85 h 88"/>
                  <a:gd name="T32" fmla="*/ 104 w 124"/>
                  <a:gd name="T33" fmla="*/ 60 h 88"/>
                  <a:gd name="T34" fmla="*/ 104 w 124"/>
                  <a:gd name="T35" fmla="*/ 59 h 88"/>
                  <a:gd name="T36" fmla="*/ 124 w 124"/>
                  <a:gd name="T37" fmla="*/ 3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88">
                    <a:moveTo>
                      <a:pt x="124" y="34"/>
                    </a:moveTo>
                    <a:cubicBezTo>
                      <a:pt x="124" y="21"/>
                      <a:pt x="113" y="9"/>
                      <a:pt x="99" y="9"/>
                    </a:cubicBezTo>
                    <a:cubicBezTo>
                      <a:pt x="97" y="9"/>
                      <a:pt x="95" y="10"/>
                      <a:pt x="93" y="10"/>
                    </a:cubicBezTo>
                    <a:cubicBezTo>
                      <a:pt x="89" y="4"/>
                      <a:pt x="82" y="0"/>
                      <a:pt x="74" y="0"/>
                    </a:cubicBezTo>
                    <a:cubicBezTo>
                      <a:pt x="69" y="0"/>
                      <a:pt x="64" y="2"/>
                      <a:pt x="60" y="5"/>
                    </a:cubicBezTo>
                    <a:cubicBezTo>
                      <a:pt x="56" y="2"/>
                      <a:pt x="51" y="0"/>
                      <a:pt x="46" y="0"/>
                    </a:cubicBezTo>
                    <a:cubicBezTo>
                      <a:pt x="40" y="0"/>
                      <a:pt x="35" y="2"/>
                      <a:pt x="31" y="5"/>
                    </a:cubicBezTo>
                    <a:cubicBezTo>
                      <a:pt x="29" y="5"/>
                      <a:pt x="27" y="5"/>
                      <a:pt x="25" y="5"/>
                    </a:cubicBezTo>
                    <a:cubicBezTo>
                      <a:pt x="11" y="5"/>
                      <a:pt x="0" y="16"/>
                      <a:pt x="0" y="30"/>
                    </a:cubicBezTo>
                    <a:cubicBezTo>
                      <a:pt x="0" y="35"/>
                      <a:pt x="1" y="39"/>
                      <a:pt x="3" y="43"/>
                    </a:cubicBezTo>
                    <a:cubicBezTo>
                      <a:pt x="1" y="46"/>
                      <a:pt x="0" y="51"/>
                      <a:pt x="0" y="55"/>
                    </a:cubicBezTo>
                    <a:cubicBezTo>
                      <a:pt x="0" y="69"/>
                      <a:pt x="11" y="80"/>
                      <a:pt x="25" y="80"/>
                    </a:cubicBezTo>
                    <a:cubicBezTo>
                      <a:pt x="26" y="80"/>
                      <a:pt x="27" y="80"/>
                      <a:pt x="28" y="80"/>
                    </a:cubicBezTo>
                    <a:cubicBezTo>
                      <a:pt x="32" y="85"/>
                      <a:pt x="39" y="88"/>
                      <a:pt x="46" y="88"/>
                    </a:cubicBezTo>
                    <a:cubicBezTo>
                      <a:pt x="53" y="88"/>
                      <a:pt x="59" y="85"/>
                      <a:pt x="64" y="80"/>
                    </a:cubicBezTo>
                    <a:cubicBezTo>
                      <a:pt x="68" y="83"/>
                      <a:pt x="73" y="85"/>
                      <a:pt x="79" y="85"/>
                    </a:cubicBezTo>
                    <a:cubicBezTo>
                      <a:pt x="92" y="85"/>
                      <a:pt x="104" y="74"/>
                      <a:pt x="104" y="60"/>
                    </a:cubicBezTo>
                    <a:cubicBezTo>
                      <a:pt x="104" y="60"/>
                      <a:pt x="104" y="59"/>
                      <a:pt x="104" y="59"/>
                    </a:cubicBezTo>
                    <a:cubicBezTo>
                      <a:pt x="115" y="57"/>
                      <a:pt x="124" y="47"/>
                      <a:pt x="124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137" name="Freeform 55"/>
            <p:cNvSpPr>
              <a:spLocks noEditPoints="1"/>
            </p:cNvSpPr>
            <p:nvPr/>
          </p:nvSpPr>
          <p:spPr bwMode="auto">
            <a:xfrm>
              <a:off x="1238767" y="1417983"/>
              <a:ext cx="234973" cy="245903"/>
            </a:xfrm>
            <a:custGeom>
              <a:avLst/>
              <a:gdLst>
                <a:gd name="T0" fmla="*/ 83 w 129"/>
                <a:gd name="T1" fmla="*/ 92 h 135"/>
                <a:gd name="T2" fmla="*/ 127 w 129"/>
                <a:gd name="T3" fmla="*/ 26 h 135"/>
                <a:gd name="T4" fmla="*/ 127 w 129"/>
                <a:gd name="T5" fmla="*/ 21 h 135"/>
                <a:gd name="T6" fmla="*/ 117 w 129"/>
                <a:gd name="T7" fmla="*/ 10 h 135"/>
                <a:gd name="T8" fmla="*/ 112 w 129"/>
                <a:gd name="T9" fmla="*/ 10 h 135"/>
                <a:gd name="T10" fmla="*/ 107 w 129"/>
                <a:gd name="T11" fmla="*/ 16 h 135"/>
                <a:gd name="T12" fmla="*/ 101 w 129"/>
                <a:gd name="T13" fmla="*/ 16 h 135"/>
                <a:gd name="T14" fmla="*/ 101 w 129"/>
                <a:gd name="T15" fmla="*/ 0 h 135"/>
                <a:gd name="T16" fmla="*/ 27 w 129"/>
                <a:gd name="T17" fmla="*/ 0 h 135"/>
                <a:gd name="T18" fmla="*/ 27 w 129"/>
                <a:gd name="T19" fmla="*/ 16 h 135"/>
                <a:gd name="T20" fmla="*/ 22 w 129"/>
                <a:gd name="T21" fmla="*/ 16 h 135"/>
                <a:gd name="T22" fmla="*/ 17 w 129"/>
                <a:gd name="T23" fmla="*/ 10 h 135"/>
                <a:gd name="T24" fmla="*/ 12 w 129"/>
                <a:gd name="T25" fmla="*/ 10 h 135"/>
                <a:gd name="T26" fmla="*/ 1 w 129"/>
                <a:gd name="T27" fmla="*/ 21 h 135"/>
                <a:gd name="T28" fmla="*/ 1 w 129"/>
                <a:gd name="T29" fmla="*/ 26 h 135"/>
                <a:gd name="T30" fmla="*/ 46 w 129"/>
                <a:gd name="T31" fmla="*/ 92 h 135"/>
                <a:gd name="T32" fmla="*/ 59 w 129"/>
                <a:gd name="T33" fmla="*/ 98 h 135"/>
                <a:gd name="T34" fmla="*/ 59 w 129"/>
                <a:gd name="T35" fmla="*/ 103 h 135"/>
                <a:gd name="T36" fmla="*/ 54 w 129"/>
                <a:gd name="T37" fmla="*/ 106 h 135"/>
                <a:gd name="T38" fmla="*/ 59 w 129"/>
                <a:gd name="T39" fmla="*/ 108 h 135"/>
                <a:gd name="T40" fmla="*/ 59 w 129"/>
                <a:gd name="T41" fmla="*/ 114 h 135"/>
                <a:gd name="T42" fmla="*/ 54 w 129"/>
                <a:gd name="T43" fmla="*/ 119 h 135"/>
                <a:gd name="T44" fmla="*/ 48 w 129"/>
                <a:gd name="T45" fmla="*/ 124 h 135"/>
                <a:gd name="T46" fmla="*/ 43 w 129"/>
                <a:gd name="T47" fmla="*/ 129 h 135"/>
                <a:gd name="T48" fmla="*/ 49 w 129"/>
                <a:gd name="T49" fmla="*/ 135 h 135"/>
                <a:gd name="T50" fmla="*/ 80 w 129"/>
                <a:gd name="T51" fmla="*/ 135 h 135"/>
                <a:gd name="T52" fmla="*/ 85 w 129"/>
                <a:gd name="T53" fmla="*/ 129 h 135"/>
                <a:gd name="T54" fmla="*/ 80 w 129"/>
                <a:gd name="T55" fmla="*/ 124 h 135"/>
                <a:gd name="T56" fmla="*/ 74 w 129"/>
                <a:gd name="T57" fmla="*/ 119 h 135"/>
                <a:gd name="T58" fmla="*/ 69 w 129"/>
                <a:gd name="T59" fmla="*/ 114 h 135"/>
                <a:gd name="T60" fmla="*/ 69 w 129"/>
                <a:gd name="T61" fmla="*/ 108 h 135"/>
                <a:gd name="T62" fmla="*/ 75 w 129"/>
                <a:gd name="T63" fmla="*/ 106 h 135"/>
                <a:gd name="T64" fmla="*/ 69 w 129"/>
                <a:gd name="T65" fmla="*/ 103 h 135"/>
                <a:gd name="T66" fmla="*/ 69 w 129"/>
                <a:gd name="T67" fmla="*/ 98 h 135"/>
                <a:gd name="T68" fmla="*/ 83 w 129"/>
                <a:gd name="T69" fmla="*/ 92 h 135"/>
                <a:gd name="T70" fmla="*/ 101 w 129"/>
                <a:gd name="T71" fmla="*/ 21 h 135"/>
                <a:gd name="T72" fmla="*/ 107 w 129"/>
                <a:gd name="T73" fmla="*/ 21 h 135"/>
                <a:gd name="T74" fmla="*/ 112 w 129"/>
                <a:gd name="T75" fmla="*/ 16 h 135"/>
                <a:gd name="T76" fmla="*/ 117 w 129"/>
                <a:gd name="T77" fmla="*/ 21 h 135"/>
                <a:gd name="T78" fmla="*/ 117 w 129"/>
                <a:gd name="T79" fmla="*/ 26 h 135"/>
                <a:gd name="T80" fmla="*/ 91 w 129"/>
                <a:gd name="T81" fmla="*/ 71 h 135"/>
                <a:gd name="T82" fmla="*/ 101 w 129"/>
                <a:gd name="T83" fmla="*/ 21 h 135"/>
                <a:gd name="T84" fmla="*/ 36 w 129"/>
                <a:gd name="T85" fmla="*/ 72 h 135"/>
                <a:gd name="T86" fmla="*/ 10 w 129"/>
                <a:gd name="T87" fmla="*/ 27 h 135"/>
                <a:gd name="T88" fmla="*/ 10 w 129"/>
                <a:gd name="T89" fmla="*/ 22 h 135"/>
                <a:gd name="T90" fmla="*/ 15 w 129"/>
                <a:gd name="T91" fmla="*/ 17 h 135"/>
                <a:gd name="T92" fmla="*/ 20 w 129"/>
                <a:gd name="T93" fmla="*/ 22 h 135"/>
                <a:gd name="T94" fmla="*/ 26 w 129"/>
                <a:gd name="T95" fmla="*/ 22 h 135"/>
                <a:gd name="T96" fmla="*/ 36 w 129"/>
                <a:gd name="T97" fmla="*/ 7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" h="135">
                  <a:moveTo>
                    <a:pt x="83" y="92"/>
                  </a:moveTo>
                  <a:cubicBezTo>
                    <a:pt x="129" y="63"/>
                    <a:pt x="127" y="26"/>
                    <a:pt x="127" y="26"/>
                  </a:cubicBezTo>
                  <a:cubicBezTo>
                    <a:pt x="127" y="21"/>
                    <a:pt x="127" y="21"/>
                    <a:pt x="127" y="21"/>
                  </a:cubicBezTo>
                  <a:cubicBezTo>
                    <a:pt x="127" y="21"/>
                    <a:pt x="128" y="10"/>
                    <a:pt x="117" y="10"/>
                  </a:cubicBezTo>
                  <a:cubicBezTo>
                    <a:pt x="114" y="10"/>
                    <a:pt x="112" y="10"/>
                    <a:pt x="112" y="10"/>
                  </a:cubicBezTo>
                  <a:cubicBezTo>
                    <a:pt x="107" y="10"/>
                    <a:pt x="107" y="16"/>
                    <a:pt x="107" y="16"/>
                  </a:cubicBezTo>
                  <a:cubicBezTo>
                    <a:pt x="107" y="16"/>
                    <a:pt x="104" y="16"/>
                    <a:pt x="101" y="16"/>
                  </a:cubicBezTo>
                  <a:cubicBezTo>
                    <a:pt x="101" y="12"/>
                    <a:pt x="101" y="0"/>
                    <a:pt x="101" y="0"/>
                  </a:cubicBezTo>
                  <a:cubicBezTo>
                    <a:pt x="56" y="7"/>
                    <a:pt x="27" y="0"/>
                    <a:pt x="27" y="0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3" y="16"/>
                    <a:pt x="22" y="16"/>
                    <a:pt x="22" y="16"/>
                  </a:cubicBezTo>
                  <a:cubicBezTo>
                    <a:pt x="22" y="16"/>
                    <a:pt x="22" y="10"/>
                    <a:pt x="17" y="10"/>
                  </a:cubicBezTo>
                  <a:cubicBezTo>
                    <a:pt x="17" y="10"/>
                    <a:pt x="15" y="10"/>
                    <a:pt x="12" y="10"/>
                  </a:cubicBezTo>
                  <a:cubicBezTo>
                    <a:pt x="1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6" y="92"/>
                  </a:cubicBezTo>
                  <a:cubicBezTo>
                    <a:pt x="46" y="92"/>
                    <a:pt x="52" y="98"/>
                    <a:pt x="59" y="98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3"/>
                    <a:pt x="54" y="106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4" y="119"/>
                  </a:cubicBezTo>
                  <a:cubicBezTo>
                    <a:pt x="54" y="124"/>
                    <a:pt x="48" y="124"/>
                    <a:pt x="48" y="124"/>
                  </a:cubicBezTo>
                  <a:cubicBezTo>
                    <a:pt x="48" y="124"/>
                    <a:pt x="43" y="125"/>
                    <a:pt x="43" y="129"/>
                  </a:cubicBezTo>
                  <a:cubicBezTo>
                    <a:pt x="43" y="129"/>
                    <a:pt x="42" y="135"/>
                    <a:pt x="49" y="135"/>
                  </a:cubicBezTo>
                  <a:cubicBezTo>
                    <a:pt x="56" y="135"/>
                    <a:pt x="80" y="135"/>
                    <a:pt x="80" y="135"/>
                  </a:cubicBezTo>
                  <a:cubicBezTo>
                    <a:pt x="85" y="135"/>
                    <a:pt x="85" y="129"/>
                    <a:pt x="85" y="129"/>
                  </a:cubicBezTo>
                  <a:cubicBezTo>
                    <a:pt x="85" y="129"/>
                    <a:pt x="85" y="124"/>
                    <a:pt x="80" y="124"/>
                  </a:cubicBezTo>
                  <a:cubicBezTo>
                    <a:pt x="74" y="124"/>
                    <a:pt x="74" y="119"/>
                    <a:pt x="74" y="119"/>
                  </a:cubicBezTo>
                  <a:cubicBezTo>
                    <a:pt x="74" y="119"/>
                    <a:pt x="69" y="119"/>
                    <a:pt x="69" y="114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69" y="108"/>
                    <a:pt x="75" y="109"/>
                    <a:pt x="75" y="106"/>
                  </a:cubicBezTo>
                  <a:cubicBezTo>
                    <a:pt x="75" y="103"/>
                    <a:pt x="69" y="103"/>
                    <a:pt x="69" y="103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5" y="98"/>
                    <a:pt x="79" y="96"/>
                    <a:pt x="83" y="92"/>
                  </a:cubicBezTo>
                  <a:close/>
                  <a:moveTo>
                    <a:pt x="101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2" y="16"/>
                    <a:pt x="112" y="16"/>
                  </a:cubicBezTo>
                  <a:cubicBezTo>
                    <a:pt x="117" y="16"/>
                    <a:pt x="117" y="21"/>
                    <a:pt x="117" y="21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6" y="47"/>
                    <a:pt x="91" y="71"/>
                  </a:cubicBezTo>
                  <a:cubicBezTo>
                    <a:pt x="96" y="61"/>
                    <a:pt x="101" y="38"/>
                    <a:pt x="101" y="21"/>
                  </a:cubicBezTo>
                  <a:close/>
                  <a:moveTo>
                    <a:pt x="36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7"/>
                    <a:pt x="15" y="17"/>
                  </a:cubicBezTo>
                  <a:cubicBezTo>
                    <a:pt x="15" y="17"/>
                    <a:pt x="15" y="22"/>
                    <a:pt x="20" y="22"/>
                  </a:cubicBezTo>
                  <a:cubicBezTo>
                    <a:pt x="20" y="22"/>
                    <a:pt x="24" y="22"/>
                    <a:pt x="26" y="22"/>
                  </a:cubicBezTo>
                  <a:cubicBezTo>
                    <a:pt x="26" y="39"/>
                    <a:pt x="30" y="62"/>
                    <a:pt x="36" y="7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38" name="Group 45"/>
            <p:cNvGrpSpPr/>
            <p:nvPr/>
          </p:nvGrpSpPr>
          <p:grpSpPr>
            <a:xfrm>
              <a:off x="642328" y="3848100"/>
              <a:ext cx="882924" cy="655224"/>
              <a:chOff x="5129089" y="3156352"/>
              <a:chExt cx="474198" cy="351905"/>
            </a:xfrm>
            <a:grpFill/>
          </p:grpSpPr>
          <p:sp>
            <p:nvSpPr>
              <p:cNvPr id="168" name="Freeform 66"/>
              <p:cNvSpPr>
                <a:spLocks noEditPoints="1"/>
              </p:cNvSpPr>
              <p:nvPr/>
            </p:nvSpPr>
            <p:spPr bwMode="auto">
              <a:xfrm>
                <a:off x="5139073" y="3156352"/>
                <a:ext cx="459224" cy="279527"/>
              </a:xfrm>
              <a:custGeom>
                <a:avLst/>
                <a:gdLst>
                  <a:gd name="T0" fmla="*/ 184 w 184"/>
                  <a:gd name="T1" fmla="*/ 0 h 112"/>
                  <a:gd name="T2" fmla="*/ 0 w 184"/>
                  <a:gd name="T3" fmla="*/ 0 h 112"/>
                  <a:gd name="T4" fmla="*/ 0 w 184"/>
                  <a:gd name="T5" fmla="*/ 112 h 112"/>
                  <a:gd name="T6" fmla="*/ 184 w 184"/>
                  <a:gd name="T7" fmla="*/ 112 h 112"/>
                  <a:gd name="T8" fmla="*/ 184 w 184"/>
                  <a:gd name="T9" fmla="*/ 0 h 112"/>
                  <a:gd name="T10" fmla="*/ 176 w 184"/>
                  <a:gd name="T11" fmla="*/ 102 h 112"/>
                  <a:gd name="T12" fmla="*/ 8 w 184"/>
                  <a:gd name="T13" fmla="*/ 102 h 112"/>
                  <a:gd name="T14" fmla="*/ 8 w 184"/>
                  <a:gd name="T15" fmla="*/ 8 h 112"/>
                  <a:gd name="T16" fmla="*/ 176 w 184"/>
                  <a:gd name="T17" fmla="*/ 8 h 112"/>
                  <a:gd name="T18" fmla="*/ 176 w 184"/>
                  <a:gd name="T19" fmla="*/ 10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12">
                    <a:moveTo>
                      <a:pt x="184" y="0"/>
                    </a:moveTo>
                    <a:lnTo>
                      <a:pt x="0" y="0"/>
                    </a:lnTo>
                    <a:lnTo>
                      <a:pt x="0" y="112"/>
                    </a:lnTo>
                    <a:lnTo>
                      <a:pt x="184" y="112"/>
                    </a:lnTo>
                    <a:lnTo>
                      <a:pt x="184" y="0"/>
                    </a:lnTo>
                    <a:close/>
                    <a:moveTo>
                      <a:pt x="176" y="102"/>
                    </a:moveTo>
                    <a:lnTo>
                      <a:pt x="8" y="102"/>
                    </a:lnTo>
                    <a:lnTo>
                      <a:pt x="8" y="8"/>
                    </a:lnTo>
                    <a:lnTo>
                      <a:pt x="176" y="8"/>
                    </a:lnTo>
                    <a:lnTo>
                      <a:pt x="176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9" name="Freeform 67"/>
              <p:cNvSpPr>
                <a:spLocks/>
              </p:cNvSpPr>
              <p:nvPr/>
            </p:nvSpPr>
            <p:spPr bwMode="auto">
              <a:xfrm>
                <a:off x="5129089" y="3448358"/>
                <a:ext cx="474198" cy="59899"/>
              </a:xfrm>
              <a:custGeom>
                <a:avLst/>
                <a:gdLst>
                  <a:gd name="T0" fmla="*/ 190 w 190"/>
                  <a:gd name="T1" fmla="*/ 16 h 24"/>
                  <a:gd name="T2" fmla="*/ 188 w 190"/>
                  <a:gd name="T3" fmla="*/ 0 h 24"/>
                  <a:gd name="T4" fmla="*/ 3 w 190"/>
                  <a:gd name="T5" fmla="*/ 0 h 24"/>
                  <a:gd name="T6" fmla="*/ 0 w 190"/>
                  <a:gd name="T7" fmla="*/ 16 h 24"/>
                  <a:gd name="T8" fmla="*/ 0 w 190"/>
                  <a:gd name="T9" fmla="*/ 16 h 24"/>
                  <a:gd name="T10" fmla="*/ 0 w 190"/>
                  <a:gd name="T11" fmla="*/ 24 h 24"/>
                  <a:gd name="T12" fmla="*/ 190 w 190"/>
                  <a:gd name="T13" fmla="*/ 24 h 24"/>
                  <a:gd name="T14" fmla="*/ 190 w 190"/>
                  <a:gd name="T15" fmla="*/ 16 h 24"/>
                  <a:gd name="T16" fmla="*/ 190 w 190"/>
                  <a:gd name="T1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4">
                    <a:moveTo>
                      <a:pt x="190" y="16"/>
                    </a:moveTo>
                    <a:lnTo>
                      <a:pt x="188" y="0"/>
                    </a:lnTo>
                    <a:lnTo>
                      <a:pt x="3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24"/>
                    </a:lnTo>
                    <a:lnTo>
                      <a:pt x="190" y="24"/>
                    </a:lnTo>
                    <a:lnTo>
                      <a:pt x="190" y="16"/>
                    </a:lnTo>
                    <a:lnTo>
                      <a:pt x="19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39" name="Group 48"/>
            <p:cNvGrpSpPr/>
            <p:nvPr/>
          </p:nvGrpSpPr>
          <p:grpSpPr>
            <a:xfrm>
              <a:off x="2230941" y="5020731"/>
              <a:ext cx="292053" cy="366189"/>
              <a:chOff x="5106627" y="2260366"/>
              <a:chExt cx="324452" cy="406813"/>
            </a:xfrm>
            <a:grpFill/>
          </p:grpSpPr>
          <p:sp>
            <p:nvSpPr>
              <p:cNvPr id="164" name="Freeform 80"/>
              <p:cNvSpPr>
                <a:spLocks/>
              </p:cNvSpPr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5" name="Freeform 81"/>
              <p:cNvSpPr>
                <a:spLocks/>
              </p:cNvSpPr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6" name="Freeform 82"/>
              <p:cNvSpPr>
                <a:spLocks/>
              </p:cNvSpPr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7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0" name="Group 59"/>
            <p:cNvGrpSpPr/>
            <p:nvPr/>
          </p:nvGrpSpPr>
          <p:grpSpPr>
            <a:xfrm>
              <a:off x="232555" y="1413187"/>
              <a:ext cx="275577" cy="298543"/>
              <a:chOff x="6941027" y="4788593"/>
              <a:chExt cx="359392" cy="389342"/>
            </a:xfrm>
            <a:grpFill/>
          </p:grpSpPr>
          <p:sp>
            <p:nvSpPr>
              <p:cNvPr id="161" name="Freeform 132"/>
              <p:cNvSpPr>
                <a:spLocks/>
              </p:cNvSpPr>
              <p:nvPr/>
            </p:nvSpPr>
            <p:spPr bwMode="auto">
              <a:xfrm>
                <a:off x="7018395" y="4880936"/>
                <a:ext cx="204654" cy="207151"/>
              </a:xfrm>
              <a:custGeom>
                <a:avLst/>
                <a:gdLst>
                  <a:gd name="T0" fmla="*/ 0 w 82"/>
                  <a:gd name="T1" fmla="*/ 29 h 83"/>
                  <a:gd name="T2" fmla="*/ 58 w 82"/>
                  <a:gd name="T3" fmla="*/ 29 h 83"/>
                  <a:gd name="T4" fmla="*/ 58 w 82"/>
                  <a:gd name="T5" fmla="*/ 83 h 83"/>
                  <a:gd name="T6" fmla="*/ 82 w 82"/>
                  <a:gd name="T7" fmla="*/ 83 h 83"/>
                  <a:gd name="T8" fmla="*/ 82 w 82"/>
                  <a:gd name="T9" fmla="*/ 0 h 83"/>
                  <a:gd name="T10" fmla="*/ 0 w 82"/>
                  <a:gd name="T11" fmla="*/ 0 h 83"/>
                  <a:gd name="T12" fmla="*/ 0 w 82"/>
                  <a:gd name="T13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83">
                    <a:moveTo>
                      <a:pt x="0" y="29"/>
                    </a:moveTo>
                    <a:lnTo>
                      <a:pt x="58" y="29"/>
                    </a:lnTo>
                    <a:lnTo>
                      <a:pt x="58" y="83"/>
                    </a:lnTo>
                    <a:lnTo>
                      <a:pt x="82" y="83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2" name="Freeform 133"/>
              <p:cNvSpPr>
                <a:spLocks/>
              </p:cNvSpPr>
              <p:nvPr/>
            </p:nvSpPr>
            <p:spPr bwMode="auto">
              <a:xfrm>
                <a:off x="7093268" y="4788593"/>
                <a:ext cx="207151" cy="204654"/>
              </a:xfrm>
              <a:custGeom>
                <a:avLst/>
                <a:gdLst>
                  <a:gd name="T0" fmla="*/ 0 w 83"/>
                  <a:gd name="T1" fmla="*/ 0 h 82"/>
                  <a:gd name="T2" fmla="*/ 0 w 83"/>
                  <a:gd name="T3" fmla="*/ 29 h 82"/>
                  <a:gd name="T4" fmla="*/ 59 w 83"/>
                  <a:gd name="T5" fmla="*/ 29 h 82"/>
                  <a:gd name="T6" fmla="*/ 59 w 83"/>
                  <a:gd name="T7" fmla="*/ 82 h 82"/>
                  <a:gd name="T8" fmla="*/ 83 w 83"/>
                  <a:gd name="T9" fmla="*/ 82 h 82"/>
                  <a:gd name="T10" fmla="*/ 83 w 83"/>
                  <a:gd name="T11" fmla="*/ 0 h 82"/>
                  <a:gd name="T12" fmla="*/ 0 w 83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82">
                    <a:moveTo>
                      <a:pt x="0" y="0"/>
                    </a:moveTo>
                    <a:lnTo>
                      <a:pt x="0" y="29"/>
                    </a:lnTo>
                    <a:lnTo>
                      <a:pt x="59" y="29"/>
                    </a:lnTo>
                    <a:lnTo>
                      <a:pt x="59" y="82"/>
                    </a:lnTo>
                    <a:lnTo>
                      <a:pt x="83" y="82"/>
                    </a:lnTo>
                    <a:lnTo>
                      <a:pt x="8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3" name="Rectangle 134"/>
              <p:cNvSpPr>
                <a:spLocks noChangeArrowheads="1"/>
              </p:cNvSpPr>
              <p:nvPr/>
            </p:nvSpPr>
            <p:spPr bwMode="auto">
              <a:xfrm>
                <a:off x="6941027" y="4970784"/>
                <a:ext cx="207151" cy="20715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1" name="Group 63"/>
            <p:cNvGrpSpPr/>
            <p:nvPr/>
          </p:nvGrpSpPr>
          <p:grpSpPr>
            <a:xfrm>
              <a:off x="2503770" y="3124635"/>
              <a:ext cx="311588" cy="351444"/>
              <a:chOff x="5513440" y="1766202"/>
              <a:chExt cx="429274" cy="484183"/>
            </a:xfrm>
            <a:grpFill/>
          </p:grpSpPr>
          <p:sp>
            <p:nvSpPr>
              <p:cNvPr id="158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9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0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2" name="Group 74"/>
            <p:cNvGrpSpPr/>
            <p:nvPr/>
          </p:nvGrpSpPr>
          <p:grpSpPr>
            <a:xfrm>
              <a:off x="1577623" y="5468977"/>
              <a:ext cx="353693" cy="351660"/>
              <a:chOff x="2306360" y="1306978"/>
              <a:chExt cx="434268" cy="431771"/>
            </a:xfrm>
            <a:grpFill/>
          </p:grpSpPr>
          <p:sp>
            <p:nvSpPr>
              <p:cNvPr id="154" name="Freeform 8"/>
              <p:cNvSpPr>
                <a:spLocks/>
              </p:cNvSpPr>
              <p:nvPr/>
            </p:nvSpPr>
            <p:spPr bwMode="auto">
              <a:xfrm>
                <a:off x="2306360" y="1623943"/>
                <a:ext cx="114806" cy="114806"/>
              </a:xfrm>
              <a:custGeom>
                <a:avLst/>
                <a:gdLst>
                  <a:gd name="T0" fmla="*/ 21 w 46"/>
                  <a:gd name="T1" fmla="*/ 0 h 46"/>
                  <a:gd name="T2" fmla="*/ 0 w 46"/>
                  <a:gd name="T3" fmla="*/ 46 h 46"/>
                  <a:gd name="T4" fmla="*/ 46 w 46"/>
                  <a:gd name="T5" fmla="*/ 25 h 46"/>
                  <a:gd name="T6" fmla="*/ 46 w 46"/>
                  <a:gd name="T7" fmla="*/ 26 h 46"/>
                  <a:gd name="T8" fmla="*/ 21 w 46"/>
                  <a:gd name="T9" fmla="*/ 0 h 46"/>
                  <a:gd name="T10" fmla="*/ 21 w 46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6">
                    <a:moveTo>
                      <a:pt x="21" y="0"/>
                    </a:moveTo>
                    <a:lnTo>
                      <a:pt x="0" y="46"/>
                    </a:lnTo>
                    <a:lnTo>
                      <a:pt x="46" y="25"/>
                    </a:lnTo>
                    <a:lnTo>
                      <a:pt x="46" y="26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5" name="Freeform 9"/>
              <p:cNvSpPr>
                <a:spLocks/>
              </p:cNvSpPr>
              <p:nvPr/>
            </p:nvSpPr>
            <p:spPr bwMode="auto">
              <a:xfrm>
                <a:off x="2371251" y="1344415"/>
                <a:ext cx="289511" cy="292007"/>
              </a:xfrm>
              <a:custGeom>
                <a:avLst/>
                <a:gdLst>
                  <a:gd name="T0" fmla="*/ 105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5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5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6" name="Freeform 10"/>
              <p:cNvSpPr>
                <a:spLocks/>
              </p:cNvSpPr>
              <p:nvPr/>
            </p:nvSpPr>
            <p:spPr bwMode="auto">
              <a:xfrm>
                <a:off x="2411183" y="1384348"/>
                <a:ext cx="289511" cy="292007"/>
              </a:xfrm>
              <a:custGeom>
                <a:avLst/>
                <a:gdLst>
                  <a:gd name="T0" fmla="*/ 107 w 116"/>
                  <a:gd name="T1" fmla="*/ 0 h 117"/>
                  <a:gd name="T2" fmla="*/ 0 w 116"/>
                  <a:gd name="T3" fmla="*/ 106 h 117"/>
                  <a:gd name="T4" fmla="*/ 11 w 116"/>
                  <a:gd name="T5" fmla="*/ 117 h 117"/>
                  <a:gd name="T6" fmla="*/ 116 w 116"/>
                  <a:gd name="T7" fmla="*/ 10 h 117"/>
                  <a:gd name="T8" fmla="*/ 107 w 116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117">
                    <a:moveTo>
                      <a:pt x="107" y="0"/>
                    </a:moveTo>
                    <a:lnTo>
                      <a:pt x="0" y="106"/>
                    </a:lnTo>
                    <a:lnTo>
                      <a:pt x="11" y="117"/>
                    </a:lnTo>
                    <a:lnTo>
                      <a:pt x="116" y="10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7" name="Freeform 11"/>
              <p:cNvSpPr>
                <a:spLocks/>
              </p:cNvSpPr>
              <p:nvPr/>
            </p:nvSpPr>
            <p:spPr bwMode="auto">
              <a:xfrm>
                <a:off x="2653275" y="1306978"/>
                <a:ext cx="87353" cy="87353"/>
              </a:xfrm>
              <a:custGeom>
                <a:avLst/>
                <a:gdLst>
                  <a:gd name="T0" fmla="*/ 17 w 26"/>
                  <a:gd name="T1" fmla="*/ 8 h 26"/>
                  <a:gd name="T2" fmla="*/ 0 w 26"/>
                  <a:gd name="T3" fmla="*/ 7 h 26"/>
                  <a:gd name="T4" fmla="*/ 19 w 26"/>
                  <a:gd name="T5" fmla="*/ 26 h 26"/>
                  <a:gd name="T6" fmla="*/ 17 w 26"/>
                  <a:gd name="T7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6">
                    <a:moveTo>
                      <a:pt x="17" y="8"/>
                    </a:moveTo>
                    <a:cubicBezTo>
                      <a:pt x="9" y="0"/>
                      <a:pt x="0" y="7"/>
                      <a:pt x="0" y="7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6" y="17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143" name="Freeform 45"/>
            <p:cNvSpPr>
              <a:spLocks noEditPoints="1"/>
            </p:cNvSpPr>
            <p:nvPr/>
          </p:nvSpPr>
          <p:spPr bwMode="auto">
            <a:xfrm>
              <a:off x="557411" y="5920071"/>
              <a:ext cx="331917" cy="428060"/>
            </a:xfrm>
            <a:custGeom>
              <a:avLst/>
              <a:gdLst>
                <a:gd name="T0" fmla="*/ 104 w 109"/>
                <a:gd name="T1" fmla="*/ 67 h 141"/>
                <a:gd name="T2" fmla="*/ 96 w 109"/>
                <a:gd name="T3" fmla="*/ 67 h 141"/>
                <a:gd name="T4" fmla="*/ 96 w 109"/>
                <a:gd name="T5" fmla="*/ 44 h 141"/>
                <a:gd name="T6" fmla="*/ 84 w 109"/>
                <a:gd name="T7" fmla="*/ 13 h 141"/>
                <a:gd name="T8" fmla="*/ 55 w 109"/>
                <a:gd name="T9" fmla="*/ 0 h 141"/>
                <a:gd name="T10" fmla="*/ 25 w 109"/>
                <a:gd name="T11" fmla="*/ 13 h 141"/>
                <a:gd name="T12" fmla="*/ 13 w 109"/>
                <a:gd name="T13" fmla="*/ 44 h 141"/>
                <a:gd name="T14" fmla="*/ 13 w 109"/>
                <a:gd name="T15" fmla="*/ 67 h 141"/>
                <a:gd name="T16" fmla="*/ 6 w 109"/>
                <a:gd name="T17" fmla="*/ 67 h 141"/>
                <a:gd name="T18" fmla="*/ 0 w 109"/>
                <a:gd name="T19" fmla="*/ 73 h 141"/>
                <a:gd name="T20" fmla="*/ 0 w 109"/>
                <a:gd name="T21" fmla="*/ 136 h 141"/>
                <a:gd name="T22" fmla="*/ 6 w 109"/>
                <a:gd name="T23" fmla="*/ 141 h 141"/>
                <a:gd name="T24" fmla="*/ 104 w 109"/>
                <a:gd name="T25" fmla="*/ 141 h 141"/>
                <a:gd name="T26" fmla="*/ 109 w 109"/>
                <a:gd name="T27" fmla="*/ 136 h 141"/>
                <a:gd name="T28" fmla="*/ 109 w 109"/>
                <a:gd name="T29" fmla="*/ 73 h 141"/>
                <a:gd name="T30" fmla="*/ 104 w 109"/>
                <a:gd name="T31" fmla="*/ 67 h 141"/>
                <a:gd name="T32" fmla="*/ 67 w 109"/>
                <a:gd name="T33" fmla="*/ 124 h 141"/>
                <a:gd name="T34" fmla="*/ 55 w 109"/>
                <a:gd name="T35" fmla="*/ 136 h 141"/>
                <a:gd name="T36" fmla="*/ 43 w 109"/>
                <a:gd name="T37" fmla="*/ 124 h 141"/>
                <a:gd name="T38" fmla="*/ 43 w 109"/>
                <a:gd name="T39" fmla="*/ 102 h 141"/>
                <a:gd name="T40" fmla="*/ 55 w 109"/>
                <a:gd name="T41" fmla="*/ 90 h 141"/>
                <a:gd name="T42" fmla="*/ 67 w 109"/>
                <a:gd name="T43" fmla="*/ 102 h 141"/>
                <a:gd name="T44" fmla="*/ 67 w 109"/>
                <a:gd name="T45" fmla="*/ 124 h 141"/>
                <a:gd name="T46" fmla="*/ 77 w 109"/>
                <a:gd name="T47" fmla="*/ 67 h 141"/>
                <a:gd name="T48" fmla="*/ 33 w 109"/>
                <a:gd name="T49" fmla="*/ 67 h 141"/>
                <a:gd name="T50" fmla="*/ 33 w 109"/>
                <a:gd name="T51" fmla="*/ 44 h 141"/>
                <a:gd name="T52" fmla="*/ 39 w 109"/>
                <a:gd name="T53" fmla="*/ 26 h 141"/>
                <a:gd name="T54" fmla="*/ 55 w 109"/>
                <a:gd name="T55" fmla="*/ 19 h 141"/>
                <a:gd name="T56" fmla="*/ 70 w 109"/>
                <a:gd name="T57" fmla="*/ 26 h 141"/>
                <a:gd name="T58" fmla="*/ 77 w 109"/>
                <a:gd name="T59" fmla="*/ 44 h 141"/>
                <a:gd name="T60" fmla="*/ 77 w 109"/>
                <a:gd name="T61" fmla="*/ 6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1">
                  <a:moveTo>
                    <a:pt x="104" y="67"/>
                  </a:moveTo>
                  <a:cubicBezTo>
                    <a:pt x="96" y="67"/>
                    <a:pt x="96" y="67"/>
                    <a:pt x="96" y="67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5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8" y="21"/>
                    <a:pt x="13" y="32"/>
                    <a:pt x="13" y="44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3" y="67"/>
                    <a:pt x="0" y="70"/>
                    <a:pt x="0" y="73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3" y="141"/>
                    <a:pt x="6" y="141"/>
                  </a:cubicBezTo>
                  <a:cubicBezTo>
                    <a:pt x="104" y="141"/>
                    <a:pt x="104" y="141"/>
                    <a:pt x="104" y="141"/>
                  </a:cubicBezTo>
                  <a:cubicBezTo>
                    <a:pt x="107" y="141"/>
                    <a:pt x="109" y="139"/>
                    <a:pt x="109" y="136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7" y="67"/>
                    <a:pt x="104" y="67"/>
                  </a:cubicBezTo>
                  <a:close/>
                  <a:moveTo>
                    <a:pt x="67" y="124"/>
                  </a:moveTo>
                  <a:cubicBezTo>
                    <a:pt x="67" y="130"/>
                    <a:pt x="61" y="136"/>
                    <a:pt x="55" y="136"/>
                  </a:cubicBezTo>
                  <a:cubicBezTo>
                    <a:pt x="48" y="136"/>
                    <a:pt x="43" y="130"/>
                    <a:pt x="43" y="124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3" y="95"/>
                    <a:pt x="48" y="90"/>
                    <a:pt x="55" y="90"/>
                  </a:cubicBezTo>
                  <a:cubicBezTo>
                    <a:pt x="61" y="90"/>
                    <a:pt x="67" y="95"/>
                    <a:pt x="67" y="102"/>
                  </a:cubicBezTo>
                  <a:lnTo>
                    <a:pt x="67" y="124"/>
                  </a:lnTo>
                  <a:close/>
                  <a:moveTo>
                    <a:pt x="77" y="67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37"/>
                    <a:pt x="35" y="31"/>
                    <a:pt x="39" y="26"/>
                  </a:cubicBezTo>
                  <a:cubicBezTo>
                    <a:pt x="44" y="22"/>
                    <a:pt x="49" y="19"/>
                    <a:pt x="55" y="19"/>
                  </a:cubicBezTo>
                  <a:cubicBezTo>
                    <a:pt x="61" y="19"/>
                    <a:pt x="66" y="22"/>
                    <a:pt x="70" y="26"/>
                  </a:cubicBezTo>
                  <a:cubicBezTo>
                    <a:pt x="74" y="31"/>
                    <a:pt x="77" y="37"/>
                    <a:pt x="77" y="44"/>
                  </a:cubicBezTo>
                  <a:lnTo>
                    <a:pt x="7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144" name="Group 87"/>
            <p:cNvGrpSpPr/>
            <p:nvPr/>
          </p:nvGrpSpPr>
          <p:grpSpPr>
            <a:xfrm>
              <a:off x="2409634" y="4213226"/>
              <a:ext cx="405724" cy="399285"/>
              <a:chOff x="1587575" y="2265358"/>
              <a:chExt cx="314468" cy="309477"/>
            </a:xfrm>
            <a:grpFill/>
          </p:grpSpPr>
          <p:sp>
            <p:nvSpPr>
              <p:cNvPr id="152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3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5" name="Group 95"/>
            <p:cNvGrpSpPr/>
            <p:nvPr/>
          </p:nvGrpSpPr>
          <p:grpSpPr>
            <a:xfrm>
              <a:off x="1889760" y="1867286"/>
              <a:ext cx="491763" cy="363233"/>
              <a:chOff x="2563427" y="3717902"/>
              <a:chExt cx="439257" cy="324452"/>
            </a:xfrm>
            <a:grpFill/>
          </p:grpSpPr>
          <p:sp>
            <p:nvSpPr>
              <p:cNvPr id="149" name="Freeform 92"/>
              <p:cNvSpPr>
                <a:spLocks/>
              </p:cNvSpPr>
              <p:nvPr/>
            </p:nvSpPr>
            <p:spPr bwMode="auto">
              <a:xfrm>
                <a:off x="2720660" y="3942523"/>
                <a:ext cx="127286" cy="99831"/>
              </a:xfrm>
              <a:custGeom>
                <a:avLst/>
                <a:gdLst>
                  <a:gd name="T0" fmla="*/ 37 w 38"/>
                  <a:gd name="T1" fmla="*/ 10 h 30"/>
                  <a:gd name="T2" fmla="*/ 1 w 38"/>
                  <a:gd name="T3" fmla="*/ 11 h 30"/>
                  <a:gd name="T4" fmla="*/ 1 w 38"/>
                  <a:gd name="T5" fmla="*/ 13 h 30"/>
                  <a:gd name="T6" fmla="*/ 19 w 38"/>
                  <a:gd name="T7" fmla="*/ 30 h 30"/>
                  <a:gd name="T8" fmla="*/ 36 w 38"/>
                  <a:gd name="T9" fmla="*/ 13 h 30"/>
                  <a:gd name="T10" fmla="*/ 37 w 38"/>
                  <a:gd name="T11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30">
                    <a:moveTo>
                      <a:pt x="37" y="10"/>
                    </a:moveTo>
                    <a:cubicBezTo>
                      <a:pt x="26" y="1"/>
                      <a:pt x="12" y="0"/>
                      <a:pt x="1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8" y="11"/>
                      <a:pt x="37" y="11"/>
                      <a:pt x="3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0" name="Freeform 93"/>
              <p:cNvSpPr>
                <a:spLocks/>
              </p:cNvSpPr>
              <p:nvPr/>
            </p:nvSpPr>
            <p:spPr bwMode="auto">
              <a:xfrm>
                <a:off x="2638300" y="3830213"/>
                <a:ext cx="292007" cy="129781"/>
              </a:xfrm>
              <a:custGeom>
                <a:avLst/>
                <a:gdLst>
                  <a:gd name="T0" fmla="*/ 87 w 88"/>
                  <a:gd name="T1" fmla="*/ 23 h 39"/>
                  <a:gd name="T2" fmla="*/ 0 w 88"/>
                  <a:gd name="T3" fmla="*/ 24 h 39"/>
                  <a:gd name="T4" fmla="*/ 0 w 88"/>
                  <a:gd name="T5" fmla="*/ 26 h 39"/>
                  <a:gd name="T6" fmla="*/ 13 w 88"/>
                  <a:gd name="T7" fmla="*/ 38 h 39"/>
                  <a:gd name="T8" fmla="*/ 15 w 88"/>
                  <a:gd name="T9" fmla="*/ 38 h 39"/>
                  <a:gd name="T10" fmla="*/ 73 w 88"/>
                  <a:gd name="T11" fmla="*/ 38 h 39"/>
                  <a:gd name="T12" fmla="*/ 75 w 88"/>
                  <a:gd name="T13" fmla="*/ 38 h 39"/>
                  <a:gd name="T14" fmla="*/ 88 w 88"/>
                  <a:gd name="T15" fmla="*/ 26 h 39"/>
                  <a:gd name="T16" fmla="*/ 88 w 88"/>
                  <a:gd name="T17" fmla="*/ 26 h 39"/>
                  <a:gd name="T18" fmla="*/ 88 w 88"/>
                  <a:gd name="T19" fmla="*/ 24 h 39"/>
                  <a:gd name="T20" fmla="*/ 87 w 88"/>
                  <a:gd name="T21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39">
                    <a:moveTo>
                      <a:pt x="87" y="23"/>
                    </a:moveTo>
                    <a:cubicBezTo>
                      <a:pt x="63" y="0"/>
                      <a:pt x="24" y="0"/>
                      <a:pt x="0" y="24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9"/>
                      <a:pt x="14" y="39"/>
                      <a:pt x="15" y="38"/>
                    </a:cubicBezTo>
                    <a:cubicBezTo>
                      <a:pt x="31" y="22"/>
                      <a:pt x="57" y="22"/>
                      <a:pt x="73" y="38"/>
                    </a:cubicBezTo>
                    <a:cubicBezTo>
                      <a:pt x="74" y="39"/>
                      <a:pt x="75" y="39"/>
                      <a:pt x="75" y="38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4"/>
                    </a:cubicBezTo>
                    <a:lnTo>
                      <a:pt x="8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1" name="Freeform 94"/>
              <p:cNvSpPr>
                <a:spLocks/>
              </p:cNvSpPr>
              <p:nvPr/>
            </p:nvSpPr>
            <p:spPr bwMode="auto">
              <a:xfrm>
                <a:off x="2563427" y="3717902"/>
                <a:ext cx="439257" cy="169713"/>
              </a:xfrm>
              <a:custGeom>
                <a:avLst/>
                <a:gdLst>
                  <a:gd name="T0" fmla="*/ 131 w 132"/>
                  <a:gd name="T1" fmla="*/ 36 h 51"/>
                  <a:gd name="T2" fmla="*/ 131 w 132"/>
                  <a:gd name="T3" fmla="*/ 36 h 51"/>
                  <a:gd name="T4" fmla="*/ 1 w 132"/>
                  <a:gd name="T5" fmla="*/ 36 h 51"/>
                  <a:gd name="T6" fmla="*/ 1 w 132"/>
                  <a:gd name="T7" fmla="*/ 38 h 51"/>
                  <a:gd name="T8" fmla="*/ 14 w 132"/>
                  <a:gd name="T9" fmla="*/ 51 h 51"/>
                  <a:gd name="T10" fmla="*/ 16 w 132"/>
                  <a:gd name="T11" fmla="*/ 51 h 51"/>
                  <a:gd name="T12" fmla="*/ 116 w 132"/>
                  <a:gd name="T13" fmla="*/ 51 h 51"/>
                  <a:gd name="T14" fmla="*/ 118 w 132"/>
                  <a:gd name="T15" fmla="*/ 51 h 51"/>
                  <a:gd name="T16" fmla="*/ 131 w 132"/>
                  <a:gd name="T17" fmla="*/ 38 h 51"/>
                  <a:gd name="T18" fmla="*/ 131 w 132"/>
                  <a:gd name="T19" fmla="*/ 38 h 51"/>
                  <a:gd name="T20" fmla="*/ 131 w 132"/>
                  <a:gd name="T21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1" y="36"/>
                    </a:moveTo>
                    <a:cubicBezTo>
                      <a:pt x="131" y="36"/>
                      <a:pt x="131" y="36"/>
                      <a:pt x="131" y="36"/>
                    </a:cubicBezTo>
                    <a:cubicBezTo>
                      <a:pt x="95" y="0"/>
                      <a:pt x="37" y="0"/>
                      <a:pt x="1" y="36"/>
                    </a:cubicBezTo>
                    <a:cubicBezTo>
                      <a:pt x="0" y="37"/>
                      <a:pt x="0" y="37"/>
                      <a:pt x="1" y="38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1"/>
                      <a:pt x="15" y="51"/>
                      <a:pt x="16" y="51"/>
                    </a:cubicBezTo>
                    <a:cubicBezTo>
                      <a:pt x="43" y="23"/>
                      <a:pt x="89" y="23"/>
                      <a:pt x="116" y="51"/>
                    </a:cubicBezTo>
                    <a:cubicBezTo>
                      <a:pt x="117" y="51"/>
                      <a:pt x="118" y="51"/>
                      <a:pt x="118" y="51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2" y="37"/>
                      <a:pt x="132" y="36"/>
                      <a:pt x="131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grpSp>
          <p:nvGrpSpPr>
            <p:cNvPr id="146" name="Group 103"/>
            <p:cNvGrpSpPr/>
            <p:nvPr/>
          </p:nvGrpSpPr>
          <p:grpSpPr>
            <a:xfrm>
              <a:off x="849381" y="1015570"/>
              <a:ext cx="245397" cy="241503"/>
              <a:chOff x="1587575" y="2265358"/>
              <a:chExt cx="314468" cy="309477"/>
            </a:xfrm>
            <a:grpFill/>
          </p:grpSpPr>
          <p:sp>
            <p:nvSpPr>
              <p:cNvPr id="147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8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9029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0">
        <p14:warp dir="i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10556522" y="330835"/>
            <a:ext cx="5054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>
                <a:solidFill>
                  <a:srgbClr val="A6A6A6"/>
                </a:solidFill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3</a:t>
            </a:r>
          </a:p>
        </p:txBody>
      </p:sp>
      <p:sp>
        <p:nvSpPr>
          <p:cNvPr id="34" name="内容占位符 2"/>
          <p:cNvSpPr txBox="1"/>
          <p:nvPr/>
        </p:nvSpPr>
        <p:spPr>
          <a:xfrm>
            <a:off x="389418" y="6291859"/>
            <a:ext cx="667609" cy="449509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marL="5080" lvl="1" indent="0" algn="l" rtl="0" eaLnBrk="1" latinLnBrk="0" hangingPunct="1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/>
              <a:buNone/>
            </a:pP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 bwMode="auto">
          <a:xfrm>
            <a:off x="0" y="0"/>
            <a:ext cx="3728178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>
            <a:noFill/>
            <a:miter lim="400000"/>
          </a:ln>
          <a:effectLst/>
        </p:spPr>
        <p:txBody>
          <a:bodyPr wrap="square" lIns="91440" tIns="45720" rIns="91440" bIns="45720" rtlCol="0" anchor="ctr" anchorCtr="0">
            <a:normAutofit/>
          </a:bodyPr>
          <a:lstStyle/>
          <a:p>
            <a:pPr lvl="0" algn="ctr">
              <a:lnSpc>
                <a:spcPct val="120000"/>
              </a:lnSpc>
              <a:buClrTx/>
              <a:buSzPct val="25000"/>
              <a:buFontTx/>
            </a:pPr>
            <a:endParaRPr lang="zh-CN" altLang="en-US" sz="4400" b="1" spc="150" dirty="0">
              <a:solidFill>
                <a:srgbClr val="FFFFFF"/>
              </a:solidFill>
              <a:latin typeface="Arial" panose="020B0604020202020204" pitchFamily="34" charset="0"/>
              <a:ea typeface="汉仪旗黑-85S" panose="00020600040101010101" pitchFamily="18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0684" y="2636912"/>
            <a:ext cx="2446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</a:t>
            </a: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录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4298784" y="2136531"/>
            <a:ext cx="6334374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一、基本概念澄清</a:t>
            </a:r>
          </a:p>
        </p:txBody>
      </p:sp>
      <p:sp>
        <p:nvSpPr>
          <p:cNvPr id="32" name="矩形 31"/>
          <p:cNvSpPr/>
          <p:nvPr>
            <p:custDataLst>
              <p:tags r:id="rId3"/>
            </p:custDataLst>
          </p:nvPr>
        </p:nvSpPr>
        <p:spPr>
          <a:xfrm>
            <a:off x="4298784" y="2987547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二、需求确定：到底要找什么人</a:t>
            </a:r>
          </a:p>
        </p:txBody>
      </p:sp>
      <p:sp>
        <p:nvSpPr>
          <p:cNvPr id="44" name="矩形 43"/>
          <p:cNvSpPr/>
          <p:nvPr>
            <p:custDataLst>
              <p:tags r:id="rId4"/>
            </p:custDataLst>
          </p:nvPr>
        </p:nvSpPr>
        <p:spPr>
          <a:xfrm>
            <a:off x="4289516" y="3838563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三、面试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选人：我选人</a:t>
            </a:r>
            <a:r>
              <a:rPr lang="en-US" altLang="zh-CN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&amp;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人选我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4298784" y="4689579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四、评估匹配：谁是适合我的人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144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xfrm>
            <a:off x="2281163" y="1353047"/>
            <a:ext cx="7772400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zh-CN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</a:t>
            </a:r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行为式问题与其它问题的区别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120923" y="117502"/>
            <a:ext cx="1512168" cy="761974"/>
            <a:chOff x="120923" y="117502"/>
            <a:chExt cx="1512168" cy="761974"/>
          </a:xfrm>
        </p:grpSpPr>
        <p:grpSp>
          <p:nvGrpSpPr>
            <p:cNvPr id="31" name="组合 30"/>
            <p:cNvGrpSpPr/>
            <p:nvPr/>
          </p:nvGrpSpPr>
          <p:grpSpPr>
            <a:xfrm>
              <a:off x="120923" y="117502"/>
              <a:ext cx="1512168" cy="761974"/>
              <a:chOff x="-970286" y="1630565"/>
              <a:chExt cx="1704542" cy="858910"/>
            </a:xfrm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-455834" y="1748386"/>
                <a:ext cx="1190090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32" name="矩形 31"/>
            <p:cNvSpPr/>
            <p:nvPr/>
          </p:nvSpPr>
          <p:spPr>
            <a:xfrm>
              <a:off x="681076" y="251283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我选人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1777107" y="313955"/>
            <a:ext cx="1512168" cy="346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前期准备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7" name="表格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18852"/>
              </p:ext>
            </p:extLst>
          </p:nvPr>
        </p:nvGraphicFramePr>
        <p:xfrm>
          <a:off x="1278384" y="2126090"/>
          <a:ext cx="9505055" cy="3679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827"/>
                <a:gridCol w="2448272"/>
                <a:gridCol w="2736304"/>
                <a:gridCol w="2885652"/>
              </a:tblGrid>
              <a:tr h="6365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FFFF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考察能力维度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理论式问题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引导式问题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FFFF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行为式问题</a:t>
                      </a:r>
                    </a:p>
                  </a:txBody>
                  <a:tcPr anchor="ctr"/>
                </a:tc>
              </a:tr>
              <a:tr h="10141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协调能力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你觉得应该对付挑剔的用户？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你善于应对挑剔的用户吗？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请跟我分享你应对一个挑剔的用户的案例？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0141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销售能力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你认为你能卖出商品的原因是什么？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能应付我们的销售目标吗？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谈谈过去一年中你如何成交最大一次销售定单？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0141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应变能力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如果你不得不改变工作，有何感想？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个月内你先后干四种不同的工作，你不会烦吧？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谈谈你工作中不得不适应变化的经历，怎样的变化？结果如何？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597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1417067" y="764704"/>
            <a:ext cx="7272338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练习：请将下列问题改成行为性问题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609600" indent="-609600">
              <a:buFont typeface="Wingdings" panose="05000000000000000000" pitchFamily="2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你为什么觉得自己擅长解决问题？</a:t>
            </a:r>
          </a:p>
          <a:p>
            <a:pPr marL="609600" indent="-609600">
              <a:buFont typeface="Wingdings" panose="05000000000000000000" pitchFamily="2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你一般怎样寻找新客户？</a:t>
            </a:r>
          </a:p>
          <a:p>
            <a:pPr marL="609600" indent="-609600" algn="just">
              <a:lnSpc>
                <a:spcPct val="130000"/>
              </a:lnSpc>
              <a:buFont typeface="Wingdings 2" panose="05020102010507070707" pitchFamily="18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你如何处理复杂的问题？</a:t>
            </a:r>
          </a:p>
          <a:p>
            <a:pPr marL="609600" indent="-609600" algn="just">
              <a:lnSpc>
                <a:spcPct val="130000"/>
              </a:lnSpc>
              <a:buFont typeface="Wingdings 2" panose="05020102010507070707" pitchFamily="18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你有足够能力单独应付困难的工作吗？</a:t>
            </a:r>
          </a:p>
          <a:p>
            <a:pPr marL="609600" indent="-609600" algn="just">
              <a:lnSpc>
                <a:spcPct val="130000"/>
              </a:lnSpc>
              <a:buFont typeface="Wingdings 2" panose="05020102010507070707" pitchFamily="18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你的学习能力很强吗？</a:t>
            </a:r>
          </a:p>
          <a:p>
            <a:pPr marL="609600" indent="-609600" algn="just">
              <a:lnSpc>
                <a:spcPct val="130000"/>
              </a:lnSpc>
              <a:buFont typeface="Wingdings 2" panose="05020102010507070707" pitchFamily="18" charset="2"/>
              <a:buAutoNum type="arabicPeriod"/>
            </a:pPr>
            <a:r>
              <a:rPr lang="zh-CN" altLang="en-US" b="1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你一般怎样对待客户的无理要求的？</a:t>
            </a:r>
          </a:p>
          <a:p>
            <a:pPr marL="609600" indent="-609600">
              <a:lnSpc>
                <a:spcPct val="130000"/>
              </a:lnSpc>
              <a:buFont typeface="Wingdings 2" panose="05020102010507070707" pitchFamily="18" charset="2"/>
              <a:buAutoNum type="arabicPeriod"/>
            </a:pPr>
            <a:endParaRPr lang="en-US" altLang="zh-CN" b="1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837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"/>
          <p:cNvSpPr/>
          <p:nvPr/>
        </p:nvSpPr>
        <p:spPr>
          <a:xfrm>
            <a:off x="1273051" y="3743289"/>
            <a:ext cx="9866188" cy="3028950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3540985" y="3970799"/>
            <a:ext cx="226857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友好开场</a:t>
            </a:r>
            <a:endParaRPr kumimoji="1"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寒暄破冰</a:t>
            </a:r>
            <a:endParaRPr kumimoji="1"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公司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或岗位介绍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面试流程介绍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09155" y="1052736"/>
            <a:ext cx="411522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关注简历重点</a:t>
            </a:r>
            <a:endParaRPr kumimoji="1"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确认问题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清单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确认面试地点</a:t>
            </a:r>
            <a:r>
              <a: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（简历</a:t>
            </a:r>
            <a:r>
              <a:rPr kumimoji="1"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笔</a:t>
            </a:r>
            <a:r>
              <a:rPr kumimoji="1"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座位</a:t>
            </a:r>
            <a:r>
              <a:rPr kumimoji="1"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水</a:t>
            </a:r>
            <a:r>
              <a:rPr kumimoji="1"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kumimoji="1"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资料</a:t>
            </a:r>
            <a:r>
              <a:rPr kumimoji="1"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  <a:endParaRPr kumimoji="1"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检查自我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形象</a:t>
            </a:r>
            <a:endParaRPr kumimoji="1"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19" name="组合 18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23" name="圆角矩形 22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20" name="矩形 19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接待开场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Rectangle 7"/>
          <p:cNvSpPr/>
          <p:nvPr/>
        </p:nvSpPr>
        <p:spPr>
          <a:xfrm>
            <a:off x="8793526" y="1276768"/>
            <a:ext cx="2330513" cy="23305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86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731665" y="1670908"/>
            <a:ext cx="10636422" cy="39551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652587" y="2258536"/>
            <a:ext cx="9474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今天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天气不太好，来公司的路程辛苦吗？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我是您的面试官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，如果有幸，以后也可能是您的直线领导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为了有效地利用我们的时间，我可能会偶尔变换话题，使我们快速向下进行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在面试将近结束时，您可以询问您想了解的问题，我会解答您的问题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面试过程中，我将做些笔记，以确保准确记录我们的交谈内容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20923" y="117502"/>
            <a:ext cx="1872208" cy="761974"/>
            <a:chOff x="120923" y="117502"/>
            <a:chExt cx="1872208" cy="761974"/>
          </a:xfrm>
        </p:grpSpPr>
        <p:grpSp>
          <p:nvGrpSpPr>
            <p:cNvPr id="8" name="组合 7"/>
            <p:cNvGrpSpPr/>
            <p:nvPr/>
          </p:nvGrpSpPr>
          <p:grpSpPr>
            <a:xfrm>
              <a:off x="120923" y="117502"/>
              <a:ext cx="1872208" cy="761974"/>
              <a:chOff x="-970286" y="1630565"/>
              <a:chExt cx="2110385" cy="85891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-455834" y="1748386"/>
                <a:ext cx="1595933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681076" y="251283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接待开场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38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五角星 3"/>
          <p:cNvSpPr/>
          <p:nvPr/>
        </p:nvSpPr>
        <p:spPr>
          <a:xfrm>
            <a:off x="4081363" y="1412776"/>
            <a:ext cx="3600400" cy="36004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212149" y="2996952"/>
            <a:ext cx="13388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STARS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行为面试法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649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4336242" y="2997941"/>
            <a:ext cx="1041265" cy="400774"/>
            <a:chOff x="4336242" y="3644075"/>
            <a:chExt cx="1041265" cy="400774"/>
          </a:xfrm>
        </p:grpSpPr>
        <p:sp>
          <p:nvSpPr>
            <p:cNvPr id="16" name="Rectangle 21"/>
            <p:cNvSpPr/>
            <p:nvPr/>
          </p:nvSpPr>
          <p:spPr>
            <a:xfrm>
              <a:off x="4336242" y="3644075"/>
              <a:ext cx="1040631" cy="400774"/>
            </a:xfrm>
            <a:prstGeom prst="rect">
              <a:avLst/>
            </a:prstGeom>
            <a:solidFill>
              <a:srgbClr val="45C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Text Box 10"/>
            <p:cNvSpPr txBox="1">
              <a:spLocks noChangeArrowheads="1"/>
            </p:cNvSpPr>
            <p:nvPr/>
          </p:nvSpPr>
          <p:spPr bwMode="auto">
            <a:xfrm>
              <a:off x="4431467" y="3685510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S</a:t>
              </a:r>
              <a:r>
                <a:rPr lang="en-US" altLang="zh-CN" dirty="0"/>
                <a:t>ituation</a:t>
              </a:r>
              <a:endParaRPr lang="en-US" dirty="0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336241" y="3536741"/>
            <a:ext cx="1041266" cy="400774"/>
            <a:chOff x="4336241" y="4149080"/>
            <a:chExt cx="1041266" cy="400774"/>
          </a:xfrm>
        </p:grpSpPr>
        <p:sp>
          <p:nvSpPr>
            <p:cNvPr id="18" name="Rectangle 23"/>
            <p:cNvSpPr/>
            <p:nvPr/>
          </p:nvSpPr>
          <p:spPr>
            <a:xfrm>
              <a:off x="4336241" y="4149080"/>
              <a:ext cx="1040631" cy="400774"/>
            </a:xfrm>
            <a:prstGeom prst="rect">
              <a:avLst/>
            </a:prstGeom>
            <a:solidFill>
              <a:srgbClr val="45C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Text Box 10"/>
            <p:cNvSpPr txBox="1">
              <a:spLocks noChangeArrowheads="1"/>
            </p:cNvSpPr>
            <p:nvPr/>
          </p:nvSpPr>
          <p:spPr bwMode="auto">
            <a:xfrm>
              <a:off x="4431467" y="4188972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T</a:t>
              </a:r>
              <a:r>
                <a:rPr lang="en-US" altLang="zh-CN" dirty="0"/>
                <a:t>ask</a:t>
              </a:r>
              <a:endParaRPr 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336241" y="4075541"/>
            <a:ext cx="1041266" cy="400774"/>
            <a:chOff x="4336241" y="4684410"/>
            <a:chExt cx="1041266" cy="400774"/>
          </a:xfrm>
        </p:grpSpPr>
        <p:sp>
          <p:nvSpPr>
            <p:cNvPr id="20" name="Rectangle 25"/>
            <p:cNvSpPr/>
            <p:nvPr/>
          </p:nvSpPr>
          <p:spPr>
            <a:xfrm>
              <a:off x="4336241" y="4684410"/>
              <a:ext cx="1040632" cy="400774"/>
            </a:xfrm>
            <a:prstGeom prst="rect">
              <a:avLst/>
            </a:prstGeom>
            <a:solidFill>
              <a:srgbClr val="45C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Text Box 10"/>
            <p:cNvSpPr txBox="1">
              <a:spLocks noChangeArrowheads="1"/>
            </p:cNvSpPr>
            <p:nvPr/>
          </p:nvSpPr>
          <p:spPr bwMode="auto">
            <a:xfrm>
              <a:off x="4431467" y="4724302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defTabSz="1088232"/>
              <a:r>
                <a:rPr lang="en-US" altLang="zh-CN" sz="1400" b="1" dirty="0">
                  <a:solidFill>
                    <a:srgbClr val="FF0000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A</a:t>
              </a:r>
              <a:r>
                <a:rPr lang="en-US" altLang="zh-CN" sz="1400" b="1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ction</a:t>
              </a:r>
              <a:endParaRPr lang="en-US" sz="14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336241" y="4614340"/>
            <a:ext cx="1041266" cy="400774"/>
            <a:chOff x="4336241" y="5260474"/>
            <a:chExt cx="1041266" cy="400774"/>
          </a:xfrm>
        </p:grpSpPr>
        <p:sp>
          <p:nvSpPr>
            <p:cNvPr id="22" name="Rectangle 27"/>
            <p:cNvSpPr/>
            <p:nvPr/>
          </p:nvSpPr>
          <p:spPr>
            <a:xfrm>
              <a:off x="4336241" y="5260474"/>
              <a:ext cx="1040633" cy="400774"/>
            </a:xfrm>
            <a:prstGeom prst="rect">
              <a:avLst/>
            </a:prstGeom>
            <a:solidFill>
              <a:srgbClr val="45C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Text Box 10"/>
            <p:cNvSpPr txBox="1">
              <a:spLocks noChangeArrowheads="1"/>
            </p:cNvSpPr>
            <p:nvPr/>
          </p:nvSpPr>
          <p:spPr bwMode="auto">
            <a:xfrm>
              <a:off x="4431467" y="5300365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R</a:t>
              </a:r>
              <a:r>
                <a:rPr lang="en-US" altLang="zh-CN" dirty="0"/>
                <a:t>esults</a:t>
              </a:r>
              <a:endParaRPr lang="en-US" dirty="0"/>
            </a:p>
          </p:txBody>
        </p:sp>
      </p:grpSp>
      <p:sp>
        <p:nvSpPr>
          <p:cNvPr id="41" name="Text Box 7"/>
          <p:cNvSpPr txBox="1">
            <a:spLocks noChangeArrowheads="1"/>
          </p:cNvSpPr>
          <p:nvPr/>
        </p:nvSpPr>
        <p:spPr bwMode="auto">
          <a:xfrm>
            <a:off x="1273051" y="969991"/>
            <a:ext cx="9170084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ctr" defTabSz="1088232"/>
            <a:r>
              <a:rPr lang="zh-CN" altLang="en-US" sz="28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“透视”</a:t>
            </a:r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应聘者</a:t>
            </a:r>
            <a:r>
              <a:rPr lang="en-US" altLang="zh-CN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---</a:t>
            </a:r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行为面试法</a:t>
            </a:r>
            <a:endParaRPr lang="en-CA" sz="2800" b="1" spc="-150" dirty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366985" y="237592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过去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092505" y="235929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未来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Open Sans Semibold" pitchFamily="34" charset="0"/>
              <a:ea typeface="Open Sans Semibold" pitchFamily="34" charset="0"/>
              <a:cs typeface="Open Sans Semibold" pitchFamily="34" charset="0"/>
            </a:endParaRPr>
          </a:p>
        </p:txBody>
      </p:sp>
      <p:sp>
        <p:nvSpPr>
          <p:cNvPr id="45" name="Rectangle 3"/>
          <p:cNvSpPr txBox="1">
            <a:spLocks noChangeArrowheads="1"/>
          </p:cNvSpPr>
          <p:nvPr/>
        </p:nvSpPr>
        <p:spPr>
          <a:xfrm>
            <a:off x="971251" y="2833444"/>
            <a:ext cx="3110112" cy="2262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>
            <a:defPPr>
              <a:defRPr lang="zh-CN"/>
            </a:defPPr>
            <a:lvl1pPr algn="r" defTabSz="1088232">
              <a:defRPr sz="1100" b="1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候选人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过去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特定工作环境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和任务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要求下</a:t>
            </a:r>
            <a:endParaRPr lang="en-US" altLang="zh-CN" sz="1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展现的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行为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行为带来的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915508" y="5421124"/>
            <a:ext cx="3718583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>
              <a:lnSpc>
                <a:spcPct val="200000"/>
              </a:lnSpc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作出可能的绩效或贡献的判断</a:t>
            </a:r>
          </a:p>
        </p:txBody>
      </p:sp>
      <p:sp>
        <p:nvSpPr>
          <p:cNvPr id="52" name="矩形 51"/>
          <p:cNvSpPr/>
          <p:nvPr/>
        </p:nvSpPr>
        <p:spPr>
          <a:xfrm>
            <a:off x="8086949" y="2833444"/>
            <a:ext cx="2979190" cy="2262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>
              <a:lnSpc>
                <a:spcPct val="200000"/>
              </a:lnSpc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未来同样或类似</a:t>
            </a: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工作环境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  <a:p>
            <a:pPr defTabSz="1088232">
              <a:lnSpc>
                <a:spcPct val="200000"/>
              </a:lnSpc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或</a:t>
            </a:r>
            <a:r>
              <a:rPr lang="zh-CN" altLang="en-US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任务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与要求下</a:t>
            </a:r>
          </a:p>
          <a:p>
            <a:pPr defTabSz="1088232">
              <a:lnSpc>
                <a:spcPct val="200000"/>
              </a:lnSpc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可能发生的</a:t>
            </a:r>
            <a:r>
              <a:rPr lang="zh-CN" altLang="en-US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行为</a:t>
            </a:r>
            <a:endParaRPr lang="en-US" altLang="zh-CN" b="1" dirty="0">
              <a:solidFill>
                <a:srgbClr val="4BACC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  <a:p>
            <a:pPr defTabSz="1088232">
              <a:lnSpc>
                <a:spcPct val="200000"/>
              </a:lnSpc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及可能产生的</a:t>
            </a:r>
            <a:r>
              <a:rPr lang="zh-CN" altLang="en-US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结果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6861670" y="2999401"/>
            <a:ext cx="1041265" cy="400774"/>
            <a:chOff x="4336242" y="3644075"/>
            <a:chExt cx="1041265" cy="400774"/>
          </a:xfrm>
        </p:grpSpPr>
        <p:sp>
          <p:nvSpPr>
            <p:cNvPr id="54" name="Rectangle 21"/>
            <p:cNvSpPr/>
            <p:nvPr/>
          </p:nvSpPr>
          <p:spPr>
            <a:xfrm>
              <a:off x="4336242" y="3644075"/>
              <a:ext cx="1040631" cy="400774"/>
            </a:xfrm>
            <a:prstGeom prst="rect">
              <a:avLst/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Text Box 10"/>
            <p:cNvSpPr txBox="1">
              <a:spLocks noChangeArrowheads="1"/>
            </p:cNvSpPr>
            <p:nvPr/>
          </p:nvSpPr>
          <p:spPr bwMode="auto">
            <a:xfrm>
              <a:off x="4431467" y="3685510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S</a:t>
              </a:r>
              <a:r>
                <a:rPr lang="en-US" altLang="zh-CN" dirty="0"/>
                <a:t>ituation</a:t>
              </a:r>
              <a:endParaRPr lang="en-US" dirty="0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861669" y="3538201"/>
            <a:ext cx="1041266" cy="400774"/>
            <a:chOff x="4336241" y="4149080"/>
            <a:chExt cx="1041266" cy="400774"/>
          </a:xfrm>
        </p:grpSpPr>
        <p:sp>
          <p:nvSpPr>
            <p:cNvPr id="57" name="Rectangle 23"/>
            <p:cNvSpPr/>
            <p:nvPr/>
          </p:nvSpPr>
          <p:spPr>
            <a:xfrm>
              <a:off x="4336241" y="4149080"/>
              <a:ext cx="1040631" cy="400774"/>
            </a:xfrm>
            <a:prstGeom prst="rect">
              <a:avLst/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Text Box 10"/>
            <p:cNvSpPr txBox="1">
              <a:spLocks noChangeArrowheads="1"/>
            </p:cNvSpPr>
            <p:nvPr/>
          </p:nvSpPr>
          <p:spPr bwMode="auto">
            <a:xfrm>
              <a:off x="4431467" y="4188972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T</a:t>
              </a:r>
              <a:r>
                <a:rPr lang="en-US" altLang="zh-CN" dirty="0"/>
                <a:t>ask</a:t>
              </a:r>
              <a:endParaRPr 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861669" y="4077001"/>
            <a:ext cx="1041266" cy="400774"/>
            <a:chOff x="4336241" y="4684410"/>
            <a:chExt cx="1041266" cy="400774"/>
          </a:xfrm>
        </p:grpSpPr>
        <p:sp>
          <p:nvSpPr>
            <p:cNvPr id="60" name="Rectangle 25"/>
            <p:cNvSpPr/>
            <p:nvPr/>
          </p:nvSpPr>
          <p:spPr>
            <a:xfrm>
              <a:off x="4336241" y="4684410"/>
              <a:ext cx="1040632" cy="400774"/>
            </a:xfrm>
            <a:prstGeom prst="rect">
              <a:avLst/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Text Box 10"/>
            <p:cNvSpPr txBox="1">
              <a:spLocks noChangeArrowheads="1"/>
            </p:cNvSpPr>
            <p:nvPr/>
          </p:nvSpPr>
          <p:spPr bwMode="auto">
            <a:xfrm>
              <a:off x="4431467" y="4724302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defTabSz="1088232"/>
              <a:r>
                <a:rPr lang="en-US" altLang="zh-CN" sz="1400" b="1" dirty="0">
                  <a:solidFill>
                    <a:srgbClr val="FF0000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A</a:t>
              </a:r>
              <a:r>
                <a:rPr lang="en-US" altLang="zh-CN" sz="1400" b="1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ction</a:t>
              </a:r>
              <a:endParaRPr lang="en-US" sz="14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861669" y="4615800"/>
            <a:ext cx="1041266" cy="400774"/>
            <a:chOff x="4336241" y="5260474"/>
            <a:chExt cx="1041266" cy="400774"/>
          </a:xfrm>
        </p:grpSpPr>
        <p:sp>
          <p:nvSpPr>
            <p:cNvPr id="63" name="Rectangle 27"/>
            <p:cNvSpPr/>
            <p:nvPr/>
          </p:nvSpPr>
          <p:spPr>
            <a:xfrm>
              <a:off x="4336241" y="5260474"/>
              <a:ext cx="1040633" cy="400774"/>
            </a:xfrm>
            <a:prstGeom prst="rect">
              <a:avLst/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Text Box 10"/>
            <p:cNvSpPr txBox="1">
              <a:spLocks noChangeArrowheads="1"/>
            </p:cNvSpPr>
            <p:nvPr/>
          </p:nvSpPr>
          <p:spPr bwMode="auto">
            <a:xfrm>
              <a:off x="4431467" y="5300365"/>
              <a:ext cx="946040" cy="261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>
              <a:defPPr>
                <a:defRPr lang="zh-CN"/>
              </a:defPPr>
              <a:lvl1pPr algn="r" defTabSz="1088232">
                <a:defRPr sz="1400" b="1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defRPr>
              </a:lvl1pPr>
            </a:lstStyle>
            <a:p>
              <a:pPr algn="l"/>
              <a:r>
                <a:rPr lang="en-US" altLang="zh-CN" dirty="0">
                  <a:solidFill>
                    <a:srgbClr val="FF0000"/>
                  </a:solidFill>
                </a:rPr>
                <a:t>R</a:t>
              </a:r>
              <a:r>
                <a:rPr lang="en-US" altLang="zh-CN" dirty="0"/>
                <a:t>esults</a:t>
              </a:r>
              <a:endParaRPr lang="en-US" dirty="0"/>
            </a:p>
          </p:txBody>
        </p:sp>
      </p:grpSp>
      <p:sp>
        <p:nvSpPr>
          <p:cNvPr id="65" name="矩形 64"/>
          <p:cNvSpPr/>
          <p:nvPr/>
        </p:nvSpPr>
        <p:spPr>
          <a:xfrm>
            <a:off x="3073251" y="1628800"/>
            <a:ext cx="6096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1088232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今天的行为是过去行为的自然反映</a:t>
            </a:r>
          </a:p>
          <a:p>
            <a:pPr algn="ctr" defTabSz="1088232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人类的行为、态度和动因有着重复的模式</a:t>
            </a:r>
          </a:p>
        </p:txBody>
      </p:sp>
      <p:grpSp>
        <p:nvGrpSpPr>
          <p:cNvPr id="68" name="组合 67"/>
          <p:cNvGrpSpPr/>
          <p:nvPr/>
        </p:nvGrpSpPr>
        <p:grpSpPr>
          <a:xfrm>
            <a:off x="5773658" y="3631654"/>
            <a:ext cx="757083" cy="844661"/>
            <a:chOff x="5844560" y="3947119"/>
            <a:chExt cx="757083" cy="583052"/>
          </a:xfrm>
        </p:grpSpPr>
        <p:sp>
          <p:nvSpPr>
            <p:cNvPr id="66" name="右箭头 65"/>
            <p:cNvSpPr/>
            <p:nvPr/>
          </p:nvSpPr>
          <p:spPr>
            <a:xfrm>
              <a:off x="5881563" y="3947119"/>
              <a:ext cx="720080" cy="583052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800" dirty="0">
                <a:solidFill>
                  <a:schemeClr val="bg1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5844560" y="4117995"/>
              <a:ext cx="595035" cy="2336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Font typeface="Wingdings 2" panose="05020102010507070707" pitchFamily="18" charset="2"/>
                <a:buNone/>
              </a:pP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预测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0" name="直角上箭头 69"/>
          <p:cNvSpPr/>
          <p:nvPr/>
        </p:nvSpPr>
        <p:spPr>
          <a:xfrm rot="16200000" flipH="1" flipV="1">
            <a:off x="5929419" y="5166701"/>
            <a:ext cx="887339" cy="745140"/>
          </a:xfrm>
          <a:prstGeom prst="bentUpArrow">
            <a:avLst>
              <a:gd name="adj1" fmla="val 13954"/>
              <a:gd name="adj2" fmla="val 25000"/>
              <a:gd name="adj3" fmla="val 25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800">
              <a:solidFill>
                <a:schemeClr val="bg1"/>
              </a:solidFill>
            </a:endParaRPr>
          </a:p>
        </p:txBody>
      </p:sp>
      <p:sp>
        <p:nvSpPr>
          <p:cNvPr id="77" name="Rectangle 2"/>
          <p:cNvSpPr txBox="1">
            <a:spLocks noChangeArrowheads="1"/>
          </p:cNvSpPr>
          <p:nvPr/>
        </p:nvSpPr>
        <p:spPr>
          <a:xfrm>
            <a:off x="3549301" y="284182"/>
            <a:ext cx="3312368" cy="346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algn="l"/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79" name="组合 78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2" name="圆角矩形 81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83" name="圆角矩形 82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745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1345059" y="1473763"/>
            <a:ext cx="9468544" cy="477054"/>
          </a:xfr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</a:t>
            </a:r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的过程就是找</a:t>
            </a:r>
            <a:r>
              <a:rPr lang="en-US" altLang="zh-CN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</a:t>
            </a:r>
          </a:p>
        </p:txBody>
      </p:sp>
      <p:sp>
        <p:nvSpPr>
          <p:cNvPr id="5" name="矩形 4"/>
          <p:cNvSpPr/>
          <p:nvPr/>
        </p:nvSpPr>
        <p:spPr>
          <a:xfrm>
            <a:off x="2281163" y="2587806"/>
            <a:ext cx="190629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、描述身处某个环境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时间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地点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背景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720655" y="2556906"/>
            <a:ext cx="226536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、你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需要完成的任务描述</a:t>
            </a: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任务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要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的任务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任务的相关要求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18721" y="4143110"/>
            <a:ext cx="214193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、完成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的具体行动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面对什么困难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做了什么</a:t>
            </a:r>
          </a:p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使用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什么方法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9155" y="4178903"/>
            <a:ext cx="190629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088232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、最终的结果是什么</a:t>
            </a:r>
          </a:p>
          <a:p>
            <a:pPr defTabSz="1088232"/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了什么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成就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088232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有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什么认知</a:t>
            </a:r>
          </a:p>
          <a:p>
            <a:pPr defTabSz="1088232"/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最好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把结果量化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4441087" y="2420887"/>
            <a:ext cx="2943096" cy="2938299"/>
            <a:chOff x="4441087" y="2420887"/>
            <a:chExt cx="2943096" cy="2938299"/>
          </a:xfrm>
        </p:grpSpPr>
        <p:grpSp>
          <p:nvGrpSpPr>
            <p:cNvPr id="8" name="组合 7"/>
            <p:cNvGrpSpPr/>
            <p:nvPr/>
          </p:nvGrpSpPr>
          <p:grpSpPr>
            <a:xfrm>
              <a:off x="4441087" y="2420887"/>
              <a:ext cx="2943096" cy="2938299"/>
              <a:chOff x="5054672" y="2556905"/>
              <a:chExt cx="2207451" cy="2203853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5068291" y="2556906"/>
                <a:ext cx="2193832" cy="2203852"/>
                <a:chOff x="5068291" y="2556906"/>
                <a:chExt cx="2193832" cy="2203852"/>
              </a:xfrm>
            </p:grpSpPr>
            <p:sp>
              <p:nvSpPr>
                <p:cNvPr id="67" name="Rounded Rectangle 18"/>
                <p:cNvSpPr/>
                <p:nvPr/>
              </p:nvSpPr>
              <p:spPr>
                <a:xfrm>
                  <a:off x="5068291" y="2559767"/>
                  <a:ext cx="1066799" cy="1066799"/>
                </a:xfrm>
                <a:prstGeom prst="roundRect">
                  <a:avLst>
                    <a:gd name="adj" fmla="val 10417"/>
                  </a:avLst>
                </a:prstGeom>
                <a:solidFill>
                  <a:srgbClr val="45C1A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ounded Rectangle 19"/>
                <p:cNvSpPr/>
                <p:nvPr/>
              </p:nvSpPr>
              <p:spPr>
                <a:xfrm>
                  <a:off x="6195324" y="2556906"/>
                  <a:ext cx="1066799" cy="1066799"/>
                </a:xfrm>
                <a:prstGeom prst="roundRect">
                  <a:avLst>
                    <a:gd name="adj" fmla="val 10417"/>
                  </a:avLst>
                </a:prstGeom>
                <a:solidFill>
                  <a:srgbClr val="45C1A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ounded Rectangle 20"/>
                <p:cNvSpPr/>
                <p:nvPr/>
              </p:nvSpPr>
              <p:spPr>
                <a:xfrm>
                  <a:off x="5068292" y="3693959"/>
                  <a:ext cx="1066799" cy="1066799"/>
                </a:xfrm>
                <a:prstGeom prst="roundRect">
                  <a:avLst>
                    <a:gd name="adj" fmla="val 10417"/>
                  </a:avLst>
                </a:prstGeom>
                <a:solidFill>
                  <a:srgbClr val="45C1A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ounded Rectangle 21"/>
                <p:cNvSpPr/>
                <p:nvPr/>
              </p:nvSpPr>
              <p:spPr>
                <a:xfrm>
                  <a:off x="6195323" y="3691098"/>
                  <a:ext cx="1066799" cy="1066799"/>
                </a:xfrm>
                <a:prstGeom prst="roundRect">
                  <a:avLst>
                    <a:gd name="adj" fmla="val 10417"/>
                  </a:avLst>
                </a:prstGeom>
                <a:solidFill>
                  <a:srgbClr val="45C1A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8" name="Text Box 10"/>
              <p:cNvSpPr txBox="1">
                <a:spLocks noChangeArrowheads="1"/>
              </p:cNvSpPr>
              <p:nvPr/>
            </p:nvSpPr>
            <p:spPr bwMode="auto">
              <a:xfrm>
                <a:off x="5054672" y="2556905"/>
                <a:ext cx="1066798" cy="7332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8232">
                  <a:lnSpc>
                    <a:spcPct val="150000"/>
                  </a:lnSpc>
                </a:pPr>
                <a:r>
                  <a:rPr lang="en-US" altLang="zh-CN" sz="28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ituation</a:t>
                </a:r>
              </a:p>
              <a:p>
                <a:pPr algn="ctr" defTabSz="1088232">
                  <a:lnSpc>
                    <a:spcPct val="150000"/>
                  </a:lnSpc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情景</a:t>
                </a: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Text Box 10"/>
              <p:cNvSpPr txBox="1">
                <a:spLocks noChangeArrowheads="1"/>
              </p:cNvSpPr>
              <p:nvPr/>
            </p:nvSpPr>
            <p:spPr bwMode="auto">
              <a:xfrm>
                <a:off x="6174862" y="2597086"/>
                <a:ext cx="1066798" cy="6925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8232">
                  <a:lnSpc>
                    <a:spcPct val="150000"/>
                  </a:lnSpc>
                </a:pPr>
                <a:r>
                  <a:rPr lang="en-US" altLang="zh-CN" sz="24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ask</a:t>
                </a:r>
              </a:p>
              <a:p>
                <a:pPr algn="ctr" defTabSz="1088232">
                  <a:lnSpc>
                    <a:spcPct val="150000"/>
                  </a:lnSpc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任务</a:t>
                </a:r>
                <a:endPara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0" name="Text Box 10"/>
              <p:cNvSpPr txBox="1">
                <a:spLocks noChangeArrowheads="1"/>
              </p:cNvSpPr>
              <p:nvPr/>
            </p:nvSpPr>
            <p:spPr bwMode="auto">
              <a:xfrm>
                <a:off x="5062306" y="3945283"/>
                <a:ext cx="1066798" cy="6925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8232">
                  <a:lnSpc>
                    <a:spcPct val="150000"/>
                  </a:lnSpc>
                </a:pPr>
                <a:r>
                  <a:rPr lang="en-US" altLang="zh-CN" sz="24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esult</a:t>
                </a:r>
              </a:p>
              <a:p>
                <a:pPr algn="ctr" defTabSz="1088232">
                  <a:lnSpc>
                    <a:spcPct val="150000"/>
                  </a:lnSpc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" pitchFamily="34" charset="0"/>
                  </a:rPr>
                  <a:t>结果</a:t>
                </a:r>
                <a:endParaRPr 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endParaRPr>
              </a:p>
            </p:txBody>
          </p:sp>
          <p:sp>
            <p:nvSpPr>
              <p:cNvPr id="91" name="Text Box 10"/>
              <p:cNvSpPr txBox="1">
                <a:spLocks noChangeArrowheads="1"/>
              </p:cNvSpPr>
              <p:nvPr/>
            </p:nvSpPr>
            <p:spPr bwMode="auto">
              <a:xfrm>
                <a:off x="6195324" y="3934366"/>
                <a:ext cx="1066798" cy="6639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8232">
                  <a:lnSpc>
                    <a:spcPct val="150000"/>
                  </a:lnSpc>
                </a:pPr>
                <a:r>
                  <a:rPr lang="en-US" altLang="zh-CN" sz="2400" dirty="0" smtClean="0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ction</a:t>
                </a:r>
              </a:p>
              <a:p>
                <a:pPr algn="ctr" defTabSz="1088232">
                  <a:lnSpc>
                    <a:spcPct val="150000"/>
                  </a:lnSpc>
                </a:pPr>
                <a:r>
                  <a:rPr lang="zh-CN" altLang="en-US" sz="1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行动</a:t>
                </a: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" name="五角星 2"/>
            <p:cNvSpPr/>
            <p:nvPr/>
          </p:nvSpPr>
          <p:spPr>
            <a:xfrm>
              <a:off x="5406789" y="3396199"/>
              <a:ext cx="1019276" cy="1019276"/>
            </a:xfrm>
            <a:prstGeom prst="star5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100" name="组合 99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03" name="圆角矩形 102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04" name="圆角矩形 103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01" name="矩形 100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49835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25569" y="1746070"/>
            <a:ext cx="7656394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请描述一次，您最困难地明确客户的需要并相应确定了产品或服务经历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"/>
          <p:cNvSpPr>
            <a:spLocks noChangeArrowheads="1"/>
          </p:cNvSpPr>
          <p:nvPr/>
        </p:nvSpPr>
        <p:spPr bwMode="auto">
          <a:xfrm>
            <a:off x="3145259" y="917195"/>
            <a:ext cx="3598545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45720" tIns="22860" rIns="45720" bIns="22860" rtlCol="0" anchor="ctr">
            <a:spAutoFit/>
          </a:bodyPr>
          <a:lstStyle/>
          <a:p>
            <a:pPr algn="ctr" defTabSz="1088232">
              <a:spcBef>
                <a:spcPct val="0"/>
              </a:spcBef>
            </a:pPr>
            <a:r>
              <a:rPr lang="en-US" altLang="zh-CN" sz="28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  <a:sym typeface="微软雅黑" panose="020B0503020204020204" pitchFamily="34" charset="-122"/>
              </a:rPr>
              <a:t>STAR</a:t>
            </a:r>
            <a:r>
              <a:rPr lang="zh-CN" altLang="en-US" sz="28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  <a:sym typeface="微软雅黑" panose="020B0503020204020204" pitchFamily="34" charset="-122"/>
              </a:rPr>
              <a:t>提问示例</a:t>
            </a:r>
            <a:endParaRPr lang="zh-CN" altLang="en-US" sz="2800" b="1" spc="-150" dirty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897787" y="2564904"/>
            <a:ext cx="1422315" cy="432048"/>
            <a:chOff x="9265939" y="2564904"/>
            <a:chExt cx="1422315" cy="432048"/>
          </a:xfrm>
        </p:grpSpPr>
        <p:sp>
          <p:nvSpPr>
            <p:cNvPr id="10" name="Rounded Rectangle 18"/>
            <p:cNvSpPr/>
            <p:nvPr/>
          </p:nvSpPr>
          <p:spPr>
            <a:xfrm>
              <a:off x="9265939" y="2564904"/>
              <a:ext cx="1422315" cy="432048"/>
            </a:xfrm>
            <a:prstGeom prst="roundRect">
              <a:avLst>
                <a:gd name="adj" fmla="val 10417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 Box 10"/>
            <p:cNvSpPr txBox="1">
              <a:spLocks noChangeArrowheads="1"/>
            </p:cNvSpPr>
            <p:nvPr/>
          </p:nvSpPr>
          <p:spPr bwMode="auto">
            <a:xfrm>
              <a:off x="9505509" y="2596262"/>
              <a:ext cx="94606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8232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环境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97787" y="3249037"/>
            <a:ext cx="1422315" cy="432048"/>
            <a:chOff x="9265939" y="3501105"/>
            <a:chExt cx="1422315" cy="432048"/>
          </a:xfrm>
        </p:grpSpPr>
        <p:sp>
          <p:nvSpPr>
            <p:cNvPr id="12" name="Rounded Rectangle 18"/>
            <p:cNvSpPr/>
            <p:nvPr/>
          </p:nvSpPr>
          <p:spPr>
            <a:xfrm>
              <a:off x="9265939" y="3501105"/>
              <a:ext cx="1422315" cy="432048"/>
            </a:xfrm>
            <a:prstGeom prst="roundRect">
              <a:avLst>
                <a:gd name="adj" fmla="val 10417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9505509" y="3532463"/>
              <a:ext cx="946064" cy="3312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8232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897787" y="3933170"/>
            <a:ext cx="1422315" cy="432048"/>
            <a:chOff x="9385724" y="4299113"/>
            <a:chExt cx="1422315" cy="432048"/>
          </a:xfrm>
        </p:grpSpPr>
        <p:sp>
          <p:nvSpPr>
            <p:cNvPr id="14" name="Rounded Rectangle 18"/>
            <p:cNvSpPr/>
            <p:nvPr/>
          </p:nvSpPr>
          <p:spPr>
            <a:xfrm>
              <a:off x="9385724" y="4299113"/>
              <a:ext cx="1422315" cy="432048"/>
            </a:xfrm>
            <a:prstGeom prst="roundRect">
              <a:avLst>
                <a:gd name="adj" fmla="val 10417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 Box 10"/>
            <p:cNvSpPr txBox="1">
              <a:spLocks noChangeArrowheads="1"/>
            </p:cNvSpPr>
            <p:nvPr/>
          </p:nvSpPr>
          <p:spPr bwMode="auto">
            <a:xfrm>
              <a:off x="9625294" y="4330471"/>
              <a:ext cx="946064" cy="3312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8232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897787" y="4725144"/>
            <a:ext cx="1422315" cy="432048"/>
            <a:chOff x="9404937" y="4983359"/>
            <a:chExt cx="1422315" cy="432048"/>
          </a:xfrm>
        </p:grpSpPr>
        <p:sp>
          <p:nvSpPr>
            <p:cNvPr id="16" name="Rounded Rectangle 18"/>
            <p:cNvSpPr/>
            <p:nvPr/>
          </p:nvSpPr>
          <p:spPr>
            <a:xfrm>
              <a:off x="9404937" y="4983359"/>
              <a:ext cx="1422315" cy="432048"/>
            </a:xfrm>
            <a:prstGeom prst="roundRect">
              <a:avLst>
                <a:gd name="adj" fmla="val 10417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 Box 10"/>
            <p:cNvSpPr txBox="1">
              <a:spLocks noChangeArrowheads="1"/>
            </p:cNvSpPr>
            <p:nvPr/>
          </p:nvSpPr>
          <p:spPr bwMode="auto">
            <a:xfrm>
              <a:off x="9644507" y="5014717"/>
              <a:ext cx="94606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8232"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结果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346671" y="2299404"/>
            <a:ext cx="501588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当时</a:t>
            </a:r>
            <a:r>
              <a:rPr lang="zh-CN" altLang="en-US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情况如何？</a:t>
            </a:r>
            <a:endParaRPr lang="en-US" altLang="zh-CN" dirty="0">
              <a:solidFill>
                <a:srgbClr val="4BAC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您计划达成怎样的效果？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您如何确定的产品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服务来满足客户需要？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在明确客户需要时遇到了哪些问题？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在明确客户需要时采用了什么方法？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</a:t>
            </a:r>
            <a:r>
              <a:rPr lang="zh-CN" altLang="en-US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反应如何？</a:t>
            </a:r>
            <a:endParaRPr lang="en-US" altLang="zh-CN" dirty="0">
              <a:solidFill>
                <a:srgbClr val="4BAC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结果如何？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22" name="组合 21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5" name="圆角矩形 24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016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361283" y="1048862"/>
            <a:ext cx="5529263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en-US" altLang="zh-CN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STAR </a:t>
            </a:r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的类型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657427" y="2132856"/>
            <a:ext cx="3266323" cy="3407198"/>
            <a:chOff x="4189471" y="3819787"/>
            <a:chExt cx="2063325" cy="2152315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4189471" y="3819787"/>
              <a:ext cx="980381" cy="1176458"/>
            </a:xfrm>
            <a:custGeom>
              <a:avLst/>
              <a:gdLst>
                <a:gd name="T0" fmla="*/ 325 w 650"/>
                <a:gd name="T1" fmla="*/ 0 h 780"/>
                <a:gd name="T2" fmla="*/ 488 w 650"/>
                <a:gd name="T3" fmla="*/ 98 h 780"/>
                <a:gd name="T4" fmla="*/ 650 w 650"/>
                <a:gd name="T5" fmla="*/ 195 h 780"/>
                <a:gd name="T6" fmla="*/ 650 w 650"/>
                <a:gd name="T7" fmla="*/ 390 h 780"/>
                <a:gd name="T8" fmla="*/ 650 w 650"/>
                <a:gd name="T9" fmla="*/ 585 h 780"/>
                <a:gd name="T10" fmla="*/ 488 w 650"/>
                <a:gd name="T11" fmla="*/ 682 h 780"/>
                <a:gd name="T12" fmla="*/ 325 w 650"/>
                <a:gd name="T13" fmla="*/ 780 h 780"/>
                <a:gd name="T14" fmla="*/ 163 w 650"/>
                <a:gd name="T15" fmla="*/ 682 h 780"/>
                <a:gd name="T16" fmla="*/ 0 w 650"/>
                <a:gd name="T17" fmla="*/ 585 h 780"/>
                <a:gd name="T18" fmla="*/ 0 w 650"/>
                <a:gd name="T19" fmla="*/ 390 h 780"/>
                <a:gd name="T20" fmla="*/ 0 w 650"/>
                <a:gd name="T21" fmla="*/ 195 h 780"/>
                <a:gd name="T22" fmla="*/ 163 w 650"/>
                <a:gd name="T23" fmla="*/ 98 h 780"/>
                <a:gd name="T24" fmla="*/ 325 w 650"/>
                <a:gd name="T25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780">
                  <a:moveTo>
                    <a:pt x="325" y="0"/>
                  </a:moveTo>
                  <a:lnTo>
                    <a:pt x="488" y="98"/>
                  </a:lnTo>
                  <a:lnTo>
                    <a:pt x="650" y="195"/>
                  </a:lnTo>
                  <a:lnTo>
                    <a:pt x="650" y="390"/>
                  </a:lnTo>
                  <a:lnTo>
                    <a:pt x="650" y="585"/>
                  </a:lnTo>
                  <a:lnTo>
                    <a:pt x="488" y="682"/>
                  </a:lnTo>
                  <a:lnTo>
                    <a:pt x="325" y="780"/>
                  </a:lnTo>
                  <a:lnTo>
                    <a:pt x="163" y="682"/>
                  </a:lnTo>
                  <a:lnTo>
                    <a:pt x="0" y="585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3" y="9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5272415" y="3819787"/>
              <a:ext cx="980381" cy="1176458"/>
            </a:xfrm>
            <a:custGeom>
              <a:avLst/>
              <a:gdLst>
                <a:gd name="T0" fmla="*/ 325 w 650"/>
                <a:gd name="T1" fmla="*/ 0 h 780"/>
                <a:gd name="T2" fmla="*/ 488 w 650"/>
                <a:gd name="T3" fmla="*/ 98 h 780"/>
                <a:gd name="T4" fmla="*/ 650 w 650"/>
                <a:gd name="T5" fmla="*/ 195 h 780"/>
                <a:gd name="T6" fmla="*/ 650 w 650"/>
                <a:gd name="T7" fmla="*/ 390 h 780"/>
                <a:gd name="T8" fmla="*/ 650 w 650"/>
                <a:gd name="T9" fmla="*/ 585 h 780"/>
                <a:gd name="T10" fmla="*/ 488 w 650"/>
                <a:gd name="T11" fmla="*/ 682 h 780"/>
                <a:gd name="T12" fmla="*/ 325 w 650"/>
                <a:gd name="T13" fmla="*/ 780 h 780"/>
                <a:gd name="T14" fmla="*/ 163 w 650"/>
                <a:gd name="T15" fmla="*/ 682 h 780"/>
                <a:gd name="T16" fmla="*/ 0 w 650"/>
                <a:gd name="T17" fmla="*/ 585 h 780"/>
                <a:gd name="T18" fmla="*/ 0 w 650"/>
                <a:gd name="T19" fmla="*/ 390 h 780"/>
                <a:gd name="T20" fmla="*/ 0 w 650"/>
                <a:gd name="T21" fmla="*/ 195 h 780"/>
                <a:gd name="T22" fmla="*/ 163 w 650"/>
                <a:gd name="T23" fmla="*/ 98 h 780"/>
                <a:gd name="T24" fmla="*/ 325 w 650"/>
                <a:gd name="T25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780">
                  <a:moveTo>
                    <a:pt x="325" y="0"/>
                  </a:moveTo>
                  <a:lnTo>
                    <a:pt x="488" y="98"/>
                  </a:lnTo>
                  <a:lnTo>
                    <a:pt x="650" y="195"/>
                  </a:lnTo>
                  <a:lnTo>
                    <a:pt x="650" y="390"/>
                  </a:lnTo>
                  <a:lnTo>
                    <a:pt x="650" y="585"/>
                  </a:lnTo>
                  <a:lnTo>
                    <a:pt x="488" y="682"/>
                  </a:lnTo>
                  <a:lnTo>
                    <a:pt x="325" y="780"/>
                  </a:lnTo>
                  <a:lnTo>
                    <a:pt x="163" y="682"/>
                  </a:lnTo>
                  <a:lnTo>
                    <a:pt x="0" y="585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3" y="9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4729435" y="4797152"/>
              <a:ext cx="978873" cy="1174950"/>
            </a:xfrm>
            <a:custGeom>
              <a:avLst/>
              <a:gdLst>
                <a:gd name="T0" fmla="*/ 324 w 649"/>
                <a:gd name="T1" fmla="*/ 0 h 779"/>
                <a:gd name="T2" fmla="*/ 487 w 649"/>
                <a:gd name="T3" fmla="*/ 98 h 779"/>
                <a:gd name="T4" fmla="*/ 649 w 649"/>
                <a:gd name="T5" fmla="*/ 195 h 779"/>
                <a:gd name="T6" fmla="*/ 649 w 649"/>
                <a:gd name="T7" fmla="*/ 390 h 779"/>
                <a:gd name="T8" fmla="*/ 649 w 649"/>
                <a:gd name="T9" fmla="*/ 584 h 779"/>
                <a:gd name="T10" fmla="*/ 487 w 649"/>
                <a:gd name="T11" fmla="*/ 682 h 779"/>
                <a:gd name="T12" fmla="*/ 324 w 649"/>
                <a:gd name="T13" fmla="*/ 779 h 779"/>
                <a:gd name="T14" fmla="*/ 162 w 649"/>
                <a:gd name="T15" fmla="*/ 682 h 779"/>
                <a:gd name="T16" fmla="*/ 0 w 649"/>
                <a:gd name="T17" fmla="*/ 584 h 779"/>
                <a:gd name="T18" fmla="*/ 0 w 649"/>
                <a:gd name="T19" fmla="*/ 390 h 779"/>
                <a:gd name="T20" fmla="*/ 0 w 649"/>
                <a:gd name="T21" fmla="*/ 195 h 779"/>
                <a:gd name="T22" fmla="*/ 162 w 649"/>
                <a:gd name="T23" fmla="*/ 98 h 779"/>
                <a:gd name="T24" fmla="*/ 324 w 649"/>
                <a:gd name="T25" fmla="*/ 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" h="779">
                  <a:moveTo>
                    <a:pt x="324" y="0"/>
                  </a:moveTo>
                  <a:lnTo>
                    <a:pt x="487" y="98"/>
                  </a:lnTo>
                  <a:lnTo>
                    <a:pt x="649" y="195"/>
                  </a:lnTo>
                  <a:lnTo>
                    <a:pt x="649" y="390"/>
                  </a:lnTo>
                  <a:lnTo>
                    <a:pt x="649" y="584"/>
                  </a:lnTo>
                  <a:lnTo>
                    <a:pt x="487" y="682"/>
                  </a:lnTo>
                  <a:lnTo>
                    <a:pt x="324" y="779"/>
                  </a:lnTo>
                  <a:lnTo>
                    <a:pt x="162" y="682"/>
                  </a:lnTo>
                  <a:lnTo>
                    <a:pt x="0" y="584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2" y="98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" name="Group 12"/>
            <p:cNvGrpSpPr/>
            <p:nvPr/>
          </p:nvGrpSpPr>
          <p:grpSpPr>
            <a:xfrm>
              <a:off x="5551040" y="4156969"/>
              <a:ext cx="423131" cy="530541"/>
              <a:chOff x="5106627" y="2260366"/>
              <a:chExt cx="324452" cy="406813"/>
            </a:xfrm>
            <a:solidFill>
              <a:schemeClr val="bg1"/>
            </a:solidFill>
          </p:grpSpPr>
          <p:sp>
            <p:nvSpPr>
              <p:cNvPr id="8" name="Freeform 80"/>
              <p:cNvSpPr>
                <a:spLocks/>
              </p:cNvSpPr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81"/>
              <p:cNvSpPr>
                <a:spLocks/>
              </p:cNvSpPr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82"/>
              <p:cNvSpPr>
                <a:spLocks/>
              </p:cNvSpPr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" name="Group 17"/>
            <p:cNvGrpSpPr/>
            <p:nvPr/>
          </p:nvGrpSpPr>
          <p:grpSpPr>
            <a:xfrm>
              <a:off x="5023580" y="5130749"/>
              <a:ext cx="390583" cy="507758"/>
              <a:chOff x="6421904" y="4798576"/>
              <a:chExt cx="299494" cy="389342"/>
            </a:xfrm>
            <a:solidFill>
              <a:schemeClr val="bg1"/>
            </a:solidFill>
          </p:grpSpPr>
          <p:sp>
            <p:nvSpPr>
              <p:cNvPr id="13" name="Freeform 170"/>
              <p:cNvSpPr>
                <a:spLocks/>
              </p:cNvSpPr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71"/>
              <p:cNvSpPr>
                <a:spLocks/>
              </p:cNvSpPr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" name="Group 20"/>
            <p:cNvGrpSpPr/>
            <p:nvPr/>
          </p:nvGrpSpPr>
          <p:grpSpPr>
            <a:xfrm>
              <a:off x="4469217" y="4215137"/>
              <a:ext cx="420888" cy="414208"/>
              <a:chOff x="1587575" y="2265358"/>
              <a:chExt cx="314468" cy="309477"/>
            </a:xfrm>
            <a:solidFill>
              <a:schemeClr val="bg1"/>
            </a:solidFill>
          </p:grpSpPr>
          <p:sp>
            <p:nvSpPr>
              <p:cNvPr id="16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矩形 2"/>
          <p:cNvSpPr/>
          <p:nvPr/>
        </p:nvSpPr>
        <p:spPr>
          <a:xfrm>
            <a:off x="2713211" y="2830664"/>
            <a:ext cx="17061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完整的 </a:t>
            </a:r>
            <a:r>
              <a:rPr lang="en-US" altLang="zh-CN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</a:t>
            </a:r>
            <a:endParaRPr lang="zh-CN" altLang="en-US" sz="2000" b="1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257827" y="2888188"/>
            <a:ext cx="19625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不完整的 </a:t>
            </a:r>
            <a:r>
              <a:rPr lang="en-US" altLang="zh-CN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</a:t>
            </a:r>
            <a:endParaRPr lang="en-US" altLang="zh-CN" sz="2000" b="1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920482" y="4587493"/>
            <a:ext cx="14496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假的 </a:t>
            </a:r>
            <a:r>
              <a:rPr lang="en-US" altLang="zh-CN" sz="2000" b="1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</a:t>
            </a:r>
            <a:endParaRPr lang="en-US" altLang="zh-CN" sz="2000" b="1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26" name="组合 25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9" name="圆角矩形 28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27" name="矩形 26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85798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09155" y="1021959"/>
            <a:ext cx="6940550" cy="53860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3200" b="1" spc="-150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完整的：</a:t>
            </a:r>
            <a:r>
              <a:rPr lang="en-US" altLang="zh-CN" sz="3200" b="1" spc="-150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</a:t>
            </a:r>
            <a:r>
              <a:rPr lang="en-US" altLang="zh-CN" sz="3200" b="1" spc="-15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AR</a:t>
            </a:r>
            <a:endParaRPr lang="en-US" altLang="zh-CN" sz="3200" b="1" spc="-150" dirty="0">
              <a:solidFill>
                <a:schemeClr val="bg1">
                  <a:lumMod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6451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61083" y="2081084"/>
            <a:ext cx="5737468" cy="701731"/>
          </a:xfrm>
        </p:spPr>
        <p:txBody>
          <a:bodyPr wrap="none">
            <a:spAutoFit/>
          </a:bodyPr>
          <a:lstStyle/>
          <a:p>
            <a:pPr marL="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情景或任务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(Situation or Task)</a:t>
            </a:r>
          </a:p>
          <a:p>
            <a:pPr marL="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情景或任务是该候选人采取行动的背景及上下关系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. 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1849115" y="4005064"/>
            <a:ext cx="9001000" cy="1570856"/>
          </a:xfrm>
          <a:custGeom>
            <a:avLst/>
            <a:gdLst>
              <a:gd name="T0" fmla="*/ 640 w 1130"/>
              <a:gd name="T1" fmla="*/ 163 h 820"/>
              <a:gd name="T2" fmla="*/ 562 w 1130"/>
              <a:gd name="T3" fmla="*/ 0 h 820"/>
              <a:gd name="T4" fmla="*/ 490 w 1130"/>
              <a:gd name="T5" fmla="*/ 163 h 820"/>
              <a:gd name="T6" fmla="*/ 50 w 1130"/>
              <a:gd name="T7" fmla="*/ 163 h 820"/>
              <a:gd name="T8" fmla="*/ 0 w 1130"/>
              <a:gd name="T9" fmla="*/ 213 h 820"/>
              <a:gd name="T10" fmla="*/ 0 w 1130"/>
              <a:gd name="T11" fmla="*/ 770 h 820"/>
              <a:gd name="T12" fmla="*/ 50 w 1130"/>
              <a:gd name="T13" fmla="*/ 820 h 820"/>
              <a:gd name="T14" fmla="*/ 1080 w 1130"/>
              <a:gd name="T15" fmla="*/ 820 h 820"/>
              <a:gd name="T16" fmla="*/ 1130 w 1130"/>
              <a:gd name="T17" fmla="*/ 770 h 820"/>
              <a:gd name="T18" fmla="*/ 1130 w 1130"/>
              <a:gd name="T19" fmla="*/ 213 h 820"/>
              <a:gd name="T20" fmla="*/ 1080 w 1130"/>
              <a:gd name="T21" fmla="*/ 163 h 820"/>
              <a:gd name="T22" fmla="*/ 640 w 1130"/>
              <a:gd name="T23" fmla="*/ 163 h 8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0" h="820">
                <a:moveTo>
                  <a:pt x="640" y="163"/>
                </a:moveTo>
                <a:cubicBezTo>
                  <a:pt x="562" y="0"/>
                  <a:pt x="562" y="0"/>
                  <a:pt x="562" y="0"/>
                </a:cubicBezTo>
                <a:cubicBezTo>
                  <a:pt x="490" y="163"/>
                  <a:pt x="490" y="163"/>
                  <a:pt x="490" y="163"/>
                </a:cubicBezTo>
                <a:cubicBezTo>
                  <a:pt x="50" y="163"/>
                  <a:pt x="50" y="163"/>
                  <a:pt x="50" y="163"/>
                </a:cubicBezTo>
                <a:cubicBezTo>
                  <a:pt x="22" y="163"/>
                  <a:pt x="0" y="186"/>
                  <a:pt x="0" y="213"/>
                </a:cubicBezTo>
                <a:cubicBezTo>
                  <a:pt x="0" y="770"/>
                  <a:pt x="0" y="770"/>
                  <a:pt x="0" y="770"/>
                </a:cubicBezTo>
                <a:cubicBezTo>
                  <a:pt x="0" y="798"/>
                  <a:pt x="22" y="820"/>
                  <a:pt x="50" y="820"/>
                </a:cubicBezTo>
                <a:cubicBezTo>
                  <a:pt x="1080" y="820"/>
                  <a:pt x="1080" y="820"/>
                  <a:pt x="1080" y="820"/>
                </a:cubicBezTo>
                <a:cubicBezTo>
                  <a:pt x="1108" y="820"/>
                  <a:pt x="1130" y="798"/>
                  <a:pt x="1130" y="770"/>
                </a:cubicBezTo>
                <a:cubicBezTo>
                  <a:pt x="1130" y="213"/>
                  <a:pt x="1130" y="213"/>
                  <a:pt x="1130" y="213"/>
                </a:cubicBezTo>
                <a:cubicBezTo>
                  <a:pt x="1130" y="186"/>
                  <a:pt x="1108" y="163"/>
                  <a:pt x="1080" y="163"/>
                </a:cubicBezTo>
                <a:lnTo>
                  <a:pt x="640" y="163"/>
                </a:lnTo>
                <a:close/>
              </a:path>
            </a:pathLst>
          </a:custGeom>
          <a:solidFill>
            <a:srgbClr val="4BACC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2087864" y="4653136"/>
            <a:ext cx="8523502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>
              <a:buFont typeface="Wingdings 2" panose="05020102010507070707" pitchFamily="18" charset="2"/>
              <a:buNone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例如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:</a:t>
            </a:r>
          </a:p>
          <a:p>
            <a:pPr>
              <a:buFont typeface="Wingdings 2" panose="05020102010507070707" pitchFamily="18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   2003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年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5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月非典肆虐，展会中断，我们前期花了大量投入研制的新产品无法获得海外推广，作为进出口部经理，我承受着巨大的压力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8" name="组合 7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18449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155" y="260648"/>
            <a:ext cx="7451651" cy="57606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招聘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过程中碰见的问题 </a:t>
            </a:r>
          </a:p>
        </p:txBody>
      </p:sp>
      <p:sp>
        <p:nvSpPr>
          <p:cNvPr id="16386" name="Rectangle 3"/>
          <p:cNvSpPr>
            <a:spLocks noChangeArrowheads="1"/>
          </p:cNvSpPr>
          <p:nvPr/>
        </p:nvSpPr>
        <p:spPr bwMode="auto">
          <a:xfrm>
            <a:off x="3372938" y="1196752"/>
            <a:ext cx="8640960" cy="5175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不能很好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的衡量对方的职业素养和抗压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如何判断对方是都具有团队协作意识、是否踏实可靠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专业度上合适的、优秀的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少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不知道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需要团队需要什么样的人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如何对能力、岗位需求进行评估、匹配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对方能力挖掘、需求挖掘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不知道对方是否适合本岗位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面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霸的筛选与判断，看起是否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适合，到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岗后实际表现与面试情况不符甚至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相反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对方经验比我多、层次比我高，怕跟不上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不同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水平、专业的人如何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面试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有专业的提问、显得自己专业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如何营造好的面试氛围、体验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公司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对一些人吸引力不够怎么办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薪资不够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如何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提升公司、个人的吸引力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面试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成功后又不来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4" t="8440" r="6203" b="10137"/>
          <a:stretch/>
        </p:blipFill>
        <p:spPr>
          <a:xfrm>
            <a:off x="480963" y="1989956"/>
            <a:ext cx="2675951" cy="3311252"/>
          </a:xfrm>
          <a:prstGeom prst="rect">
            <a:avLst/>
          </a:prstGeom>
        </p:spPr>
      </p:pic>
      <p:sp>
        <p:nvSpPr>
          <p:cNvPr id="5" name="Rectangle 42"/>
          <p:cNvSpPr/>
          <p:nvPr/>
        </p:nvSpPr>
        <p:spPr>
          <a:xfrm>
            <a:off x="874155" y="2395628"/>
            <a:ext cx="1892808" cy="24457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5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899158" y="1035839"/>
            <a:ext cx="5651500" cy="53860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3200" b="1" spc="-150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完整的： </a:t>
            </a:r>
            <a:r>
              <a:rPr lang="en-US" altLang="zh-CN" sz="3200" b="1" spc="-150" dirty="0" smtClean="0">
                <a:solidFill>
                  <a:schemeClr val="bg1">
                    <a:lumMod val="8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</a:t>
            </a:r>
            <a:r>
              <a:rPr lang="en-US" altLang="zh-CN" sz="3200" b="1" spc="-150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</a:t>
            </a:r>
            <a:r>
              <a:rPr lang="en-US" altLang="zh-CN" sz="3200" b="1" spc="-150" dirty="0" smtClean="0">
                <a:solidFill>
                  <a:schemeClr val="bg1">
                    <a:lumMod val="8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R</a:t>
            </a:r>
            <a:endParaRPr lang="en-US" altLang="zh-CN" sz="3200" b="1" spc="-150" dirty="0">
              <a:solidFill>
                <a:schemeClr val="bg1">
                  <a:lumMod val="8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6656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61083" y="1844824"/>
            <a:ext cx="9289032" cy="2308324"/>
          </a:xfrm>
        </p:spPr>
        <p:txBody>
          <a:bodyPr vert="horz" wrap="square" lIns="91440" tIns="45720" rIns="91440" bIns="45720" rtlCol="0">
            <a:spAutoFit/>
          </a:bodyPr>
          <a:lstStyle/>
          <a:p>
            <a:pPr marL="0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行动 </a:t>
            </a:r>
            <a:r>
              <a:rPr lang="en-US" altLang="zh-CN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(Actions)</a:t>
            </a:r>
          </a:p>
          <a:p>
            <a:pPr marL="0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行动是候选人为回应某一特定场景或任务所说的或所做的</a:t>
            </a:r>
            <a:r>
              <a:rPr lang="en-US" altLang="zh-CN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, </a:t>
            </a: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它是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面试所要发掘的核心</a:t>
            </a:r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, 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也是我们做聘用决定的依据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. 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行动可能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包括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以下内容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:</a:t>
            </a:r>
          </a:p>
          <a:p>
            <a:pPr marL="0" lvl="1"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    </a:t>
            </a: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为完成工作所采取的步骤</a:t>
            </a:r>
          </a:p>
          <a:p>
            <a:pPr marL="0" lvl="1" indent="0">
              <a:buNone/>
            </a:pP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    为完成项目所做的工作流或计划</a:t>
            </a:r>
          </a:p>
          <a:p>
            <a:pPr marL="0" lvl="1" indent="0">
              <a:buNone/>
            </a:pP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    如何避免延误</a:t>
            </a:r>
          </a:p>
          <a:p>
            <a:pPr marL="0" lvl="1" indent="0">
              <a:buNone/>
            </a:pPr>
            <a:r>
              <a:rPr lang="zh-CN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    如何让客户</a:t>
            </a: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满意的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5" name="组合 4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Freeform 5"/>
          <p:cNvSpPr>
            <a:spLocks/>
          </p:cNvSpPr>
          <p:nvPr/>
        </p:nvSpPr>
        <p:spPr bwMode="auto">
          <a:xfrm>
            <a:off x="1633091" y="4144208"/>
            <a:ext cx="9001000" cy="2021096"/>
          </a:xfrm>
          <a:custGeom>
            <a:avLst/>
            <a:gdLst>
              <a:gd name="T0" fmla="*/ 640 w 1130"/>
              <a:gd name="T1" fmla="*/ 163 h 820"/>
              <a:gd name="T2" fmla="*/ 562 w 1130"/>
              <a:gd name="T3" fmla="*/ 0 h 820"/>
              <a:gd name="T4" fmla="*/ 490 w 1130"/>
              <a:gd name="T5" fmla="*/ 163 h 820"/>
              <a:gd name="T6" fmla="*/ 50 w 1130"/>
              <a:gd name="T7" fmla="*/ 163 h 820"/>
              <a:gd name="T8" fmla="*/ 0 w 1130"/>
              <a:gd name="T9" fmla="*/ 213 h 820"/>
              <a:gd name="T10" fmla="*/ 0 w 1130"/>
              <a:gd name="T11" fmla="*/ 770 h 820"/>
              <a:gd name="T12" fmla="*/ 50 w 1130"/>
              <a:gd name="T13" fmla="*/ 820 h 820"/>
              <a:gd name="T14" fmla="*/ 1080 w 1130"/>
              <a:gd name="T15" fmla="*/ 820 h 820"/>
              <a:gd name="T16" fmla="*/ 1130 w 1130"/>
              <a:gd name="T17" fmla="*/ 770 h 820"/>
              <a:gd name="T18" fmla="*/ 1130 w 1130"/>
              <a:gd name="T19" fmla="*/ 213 h 820"/>
              <a:gd name="T20" fmla="*/ 1080 w 1130"/>
              <a:gd name="T21" fmla="*/ 163 h 820"/>
              <a:gd name="T22" fmla="*/ 640 w 1130"/>
              <a:gd name="T23" fmla="*/ 163 h 8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0" h="820">
                <a:moveTo>
                  <a:pt x="640" y="163"/>
                </a:moveTo>
                <a:cubicBezTo>
                  <a:pt x="562" y="0"/>
                  <a:pt x="562" y="0"/>
                  <a:pt x="562" y="0"/>
                </a:cubicBezTo>
                <a:cubicBezTo>
                  <a:pt x="490" y="163"/>
                  <a:pt x="490" y="163"/>
                  <a:pt x="490" y="163"/>
                </a:cubicBezTo>
                <a:cubicBezTo>
                  <a:pt x="50" y="163"/>
                  <a:pt x="50" y="163"/>
                  <a:pt x="50" y="163"/>
                </a:cubicBezTo>
                <a:cubicBezTo>
                  <a:pt x="22" y="163"/>
                  <a:pt x="0" y="186"/>
                  <a:pt x="0" y="213"/>
                </a:cubicBezTo>
                <a:cubicBezTo>
                  <a:pt x="0" y="770"/>
                  <a:pt x="0" y="770"/>
                  <a:pt x="0" y="770"/>
                </a:cubicBezTo>
                <a:cubicBezTo>
                  <a:pt x="0" y="798"/>
                  <a:pt x="22" y="820"/>
                  <a:pt x="50" y="820"/>
                </a:cubicBezTo>
                <a:cubicBezTo>
                  <a:pt x="1080" y="820"/>
                  <a:pt x="1080" y="820"/>
                  <a:pt x="1080" y="820"/>
                </a:cubicBezTo>
                <a:cubicBezTo>
                  <a:pt x="1108" y="820"/>
                  <a:pt x="1130" y="798"/>
                  <a:pt x="1130" y="770"/>
                </a:cubicBezTo>
                <a:cubicBezTo>
                  <a:pt x="1130" y="213"/>
                  <a:pt x="1130" y="213"/>
                  <a:pt x="1130" y="213"/>
                </a:cubicBezTo>
                <a:cubicBezTo>
                  <a:pt x="1130" y="186"/>
                  <a:pt x="1108" y="163"/>
                  <a:pt x="1080" y="163"/>
                </a:cubicBezTo>
                <a:lnTo>
                  <a:pt x="640" y="163"/>
                </a:lnTo>
                <a:close/>
              </a:path>
            </a:pathLst>
          </a:custGeom>
          <a:solidFill>
            <a:srgbClr val="4BACC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1871840" y="4941168"/>
            <a:ext cx="8523502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>
              <a:buFont typeface="Wingdings 2" panose="05020102010507070707" pitchFamily="18" charset="2"/>
              <a:buNone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例如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: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    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在这种情况下，我带领我的团队做了销售渠道详细分析，展会、网络、传统媒体等，发现在这种特殊的环境下，我们必须选择网络。针对纷繁复杂的网络世界，对几大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B2B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做了详细的分析，包括浏览量、供应商数量、买家数、成功案例、价格等等，最后我把团队的意见和相关数据写了报告给总经理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464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53274" y="2100273"/>
            <a:ext cx="7992888" cy="1698927"/>
          </a:xfrm>
        </p:spPr>
        <p:txBody>
          <a:bodyPr vert="horz" wrap="square" lIns="91440" tIns="45720" rIns="91440" bIns="45720" rtlCol="0">
            <a:spAutoFit/>
          </a:bodyPr>
          <a:lstStyle/>
          <a:p>
            <a:pPr marL="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结果 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(Results)</a:t>
            </a:r>
          </a:p>
          <a:p>
            <a:pPr marL="0" indent="0">
              <a:buNone/>
            </a:pP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      结果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是候选人采取行动后产生的事实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. </a:t>
            </a:r>
            <a:endParaRPr lang="en-US" altLang="zh-CN" sz="1800" dirty="0" smtClean="0">
              <a:solidFill>
                <a:schemeClr val="tx1">
                  <a:lumMod val="75000"/>
                  <a:lumOff val="25000"/>
                </a:schemeClr>
              </a:solidFill>
              <a:latin typeface="Open Sans Semibold" pitchFamily="34" charset="0"/>
              <a:ea typeface="Open Sans Semibold" pitchFamily="34" charset="0"/>
              <a:cs typeface="Open Sans Semibold" pitchFamily="34" charset="0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 </a:t>
            </a:r>
            <a:r>
              <a:rPr lang="en-US" altLang="zh-CN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     </a:t>
            </a: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它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告诉我们这些行动所带来的不同和</a:t>
            </a: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变化</a:t>
            </a:r>
            <a:endParaRPr lang="en-US" altLang="zh-CN" sz="1800" dirty="0" smtClean="0">
              <a:solidFill>
                <a:schemeClr val="tx1">
                  <a:lumMod val="75000"/>
                  <a:lumOff val="25000"/>
                </a:schemeClr>
              </a:solidFill>
              <a:latin typeface="Open Sans Semibold" pitchFamily="34" charset="0"/>
              <a:ea typeface="Open Sans Semibold" pitchFamily="34" charset="0"/>
              <a:cs typeface="Open Sans Semibold" pitchFamily="34" charset="0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 </a:t>
            </a:r>
            <a:r>
              <a:rPr lang="en-US" altLang="zh-CN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     </a:t>
            </a: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也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可以验证这些行动是否有效和适当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.</a:t>
            </a:r>
          </a:p>
          <a:p>
            <a:pPr marL="0"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 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3577307" y="1128381"/>
            <a:ext cx="5651500" cy="5386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defTabSz="1088232"/>
            <a:r>
              <a:rPr lang="zh-CN" altLang="en-US" sz="3200" b="1" spc="-150" dirty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完整的： </a:t>
            </a:r>
            <a:r>
              <a:rPr lang="en-US" altLang="zh-CN" sz="3200" b="1" spc="-150" dirty="0" smtClean="0">
                <a:solidFill>
                  <a:schemeClr val="bg1">
                    <a:lumMod val="8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</a:t>
            </a:r>
            <a:r>
              <a:rPr lang="en-US" altLang="zh-CN" sz="3200" b="1" spc="-150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R</a:t>
            </a:r>
            <a:endParaRPr lang="en-US" altLang="zh-CN" sz="3200" b="1" spc="-150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6" name="组合 5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7" name="矩形 6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Freeform 5"/>
          <p:cNvSpPr>
            <a:spLocks/>
          </p:cNvSpPr>
          <p:nvPr/>
        </p:nvSpPr>
        <p:spPr bwMode="auto">
          <a:xfrm>
            <a:off x="1633091" y="4144208"/>
            <a:ext cx="9001000" cy="2021096"/>
          </a:xfrm>
          <a:custGeom>
            <a:avLst/>
            <a:gdLst>
              <a:gd name="T0" fmla="*/ 640 w 1130"/>
              <a:gd name="T1" fmla="*/ 163 h 820"/>
              <a:gd name="T2" fmla="*/ 562 w 1130"/>
              <a:gd name="T3" fmla="*/ 0 h 820"/>
              <a:gd name="T4" fmla="*/ 490 w 1130"/>
              <a:gd name="T5" fmla="*/ 163 h 820"/>
              <a:gd name="T6" fmla="*/ 50 w 1130"/>
              <a:gd name="T7" fmla="*/ 163 h 820"/>
              <a:gd name="T8" fmla="*/ 0 w 1130"/>
              <a:gd name="T9" fmla="*/ 213 h 820"/>
              <a:gd name="T10" fmla="*/ 0 w 1130"/>
              <a:gd name="T11" fmla="*/ 770 h 820"/>
              <a:gd name="T12" fmla="*/ 50 w 1130"/>
              <a:gd name="T13" fmla="*/ 820 h 820"/>
              <a:gd name="T14" fmla="*/ 1080 w 1130"/>
              <a:gd name="T15" fmla="*/ 820 h 820"/>
              <a:gd name="T16" fmla="*/ 1130 w 1130"/>
              <a:gd name="T17" fmla="*/ 770 h 820"/>
              <a:gd name="T18" fmla="*/ 1130 w 1130"/>
              <a:gd name="T19" fmla="*/ 213 h 820"/>
              <a:gd name="T20" fmla="*/ 1080 w 1130"/>
              <a:gd name="T21" fmla="*/ 163 h 820"/>
              <a:gd name="T22" fmla="*/ 640 w 1130"/>
              <a:gd name="T23" fmla="*/ 163 h 8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0" h="820">
                <a:moveTo>
                  <a:pt x="640" y="163"/>
                </a:moveTo>
                <a:cubicBezTo>
                  <a:pt x="562" y="0"/>
                  <a:pt x="562" y="0"/>
                  <a:pt x="562" y="0"/>
                </a:cubicBezTo>
                <a:cubicBezTo>
                  <a:pt x="490" y="163"/>
                  <a:pt x="490" y="163"/>
                  <a:pt x="490" y="163"/>
                </a:cubicBezTo>
                <a:cubicBezTo>
                  <a:pt x="50" y="163"/>
                  <a:pt x="50" y="163"/>
                  <a:pt x="50" y="163"/>
                </a:cubicBezTo>
                <a:cubicBezTo>
                  <a:pt x="22" y="163"/>
                  <a:pt x="0" y="186"/>
                  <a:pt x="0" y="213"/>
                </a:cubicBezTo>
                <a:cubicBezTo>
                  <a:pt x="0" y="770"/>
                  <a:pt x="0" y="770"/>
                  <a:pt x="0" y="770"/>
                </a:cubicBezTo>
                <a:cubicBezTo>
                  <a:pt x="0" y="798"/>
                  <a:pt x="22" y="820"/>
                  <a:pt x="50" y="820"/>
                </a:cubicBezTo>
                <a:cubicBezTo>
                  <a:pt x="1080" y="820"/>
                  <a:pt x="1080" y="820"/>
                  <a:pt x="1080" y="820"/>
                </a:cubicBezTo>
                <a:cubicBezTo>
                  <a:pt x="1108" y="820"/>
                  <a:pt x="1130" y="798"/>
                  <a:pt x="1130" y="770"/>
                </a:cubicBezTo>
                <a:cubicBezTo>
                  <a:pt x="1130" y="213"/>
                  <a:pt x="1130" y="213"/>
                  <a:pt x="1130" y="213"/>
                </a:cubicBezTo>
                <a:cubicBezTo>
                  <a:pt x="1130" y="186"/>
                  <a:pt x="1108" y="163"/>
                  <a:pt x="1080" y="163"/>
                </a:cubicBezTo>
                <a:lnTo>
                  <a:pt x="640" y="163"/>
                </a:lnTo>
                <a:close/>
              </a:path>
            </a:pathLst>
          </a:custGeom>
          <a:solidFill>
            <a:srgbClr val="4BACC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1871840" y="4941168"/>
            <a:ext cx="8523502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例如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:</a:t>
            </a:r>
          </a:p>
          <a:p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      第二天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，我们的计划就得到了总经理的批准。很快，我们就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和阿里巴巴合作了。出乎我们意料的是：和阿里巴巴合作的第一个月，我们就成交了两个新客户，成交额达到了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2000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万，这超过了我们以前任何一个月的业绩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1483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1163" y="980728"/>
            <a:ext cx="7100887" cy="53860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3200" b="1" spc="-15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不完整的</a:t>
            </a:r>
            <a:r>
              <a:rPr lang="en-US" altLang="zh-CN" sz="3200" b="1" spc="-15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</a:t>
            </a:r>
          </a:p>
        </p:txBody>
      </p:sp>
      <p:sp>
        <p:nvSpPr>
          <p:cNvPr id="70658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2425179" y="2420888"/>
            <a:ext cx="7918450" cy="2597150"/>
          </a:xfrm>
        </p:spPr>
        <p:txBody>
          <a:bodyPr vert="horz" lIns="92075" tIns="46038" rIns="92075" bIns="46038" rtlCol="0">
            <a:norm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我的老板很高兴我把那些应该被考虑的因素都做了分析”</a:t>
            </a:r>
          </a:p>
          <a:p>
            <a:pPr>
              <a:buFont typeface="Wingdings" panose="05000000000000000000" pitchFamily="2" charset="2"/>
              <a:buChar char="p"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“我的客户都很感谢我帮了他们”</a:t>
            </a:r>
          </a:p>
          <a:p>
            <a:pPr>
              <a:buFont typeface="Wingdings" panose="05000000000000000000" pitchFamily="2" charset="2"/>
              <a:buChar char="p"/>
            </a:pP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5" name="组合 4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05264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073251" y="620688"/>
            <a:ext cx="5878512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假的</a:t>
            </a:r>
            <a:r>
              <a:rPr lang="en-US" altLang="zh-CN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 </a:t>
            </a:r>
          </a:p>
        </p:txBody>
      </p:sp>
      <p:sp>
        <p:nvSpPr>
          <p:cNvPr id="72706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417067" y="1484784"/>
            <a:ext cx="9577064" cy="5040957"/>
          </a:xfrm>
        </p:spPr>
        <p:txBody>
          <a:bodyPr vert="horz" lIns="92075" tIns="46038" rIns="92075" bIns="46038" rtlCol="0">
            <a:normAutofit lnSpcReduction="10000"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含糊的陈述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每当我面对生气的客户时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我通常都耐心地听他们的抱怨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然后我会回应并道歉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这样通常都会让他们冷静下来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.”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当我们预料可能赶不及限期时，我们便全力投入工作，终于把工作完成</a:t>
            </a:r>
          </a:p>
          <a:p>
            <a:pPr>
              <a:buFont typeface="Wingdings" panose="05000000000000000000" pitchFamily="2" charset="2"/>
              <a:buChar char="p"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观点和看法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“我认为我最大的优点是勤奋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乐于助人”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我想由于我的工作热忱，令到我的下属也一样热衷于工作</a:t>
            </a:r>
          </a:p>
          <a:p>
            <a:pPr>
              <a:buFont typeface="Wingdings" panose="05000000000000000000" pitchFamily="2" charset="2"/>
              <a:buChar char="p"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理论式或将来导向式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我计划在下年度进修硕士课程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如果由我来决定，我会在设计规格获批准后才开始生产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下次我再面对别人的抗拒和反对时，我会懂得如何处理</a:t>
            </a:r>
          </a:p>
          <a:p>
            <a:pPr marL="457200" lvl="1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我会适当分配工作，给与员工支持，发挥团队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精神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91966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12" name="组合 11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3" name="矩形 12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201043" y="1431627"/>
            <a:ext cx="7200900" cy="46166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</a:pPr>
            <a:r>
              <a:rPr lang="zh-CN" altLang="en-US" sz="2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怎样才能获得有价值的信息</a:t>
            </a:r>
            <a:r>
              <a:rPr lang="en-US" altLang="zh-CN" sz="2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(STAR)</a:t>
            </a: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>
          <a:xfrm>
            <a:off x="5809555" y="2322003"/>
            <a:ext cx="7775575" cy="3756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 2" panose="05020102010507070707" pitchFamily="18" charset="2"/>
              <a:buChar char="•"/>
            </a:pPr>
            <a:endParaRPr lang="en-US" altLang="zh-CN" b="1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Rounded Rectangle 64"/>
          <p:cNvSpPr/>
          <p:nvPr/>
        </p:nvSpPr>
        <p:spPr>
          <a:xfrm>
            <a:off x="1324546" y="2523614"/>
            <a:ext cx="3332882" cy="2670456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1634380" y="2924944"/>
            <a:ext cx="2592288" cy="16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defTabSz="1088232">
              <a:lnSpc>
                <a:spcPct val="150000"/>
              </a:lnSpc>
            </a:pPr>
            <a:r>
              <a:rPr lang="zh-CN" altLang="en-US" b="1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关注</a:t>
            </a:r>
            <a:r>
              <a:rPr lang="zh-CN" altLang="en-US" b="1" dirty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无效</a:t>
            </a:r>
            <a:r>
              <a:rPr lang="zh-CN" altLang="en-US" b="1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回答</a:t>
            </a:r>
            <a:endParaRPr lang="en-US" altLang="zh-CN" b="1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我一般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/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通常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…</a:t>
            </a:r>
          </a:p>
          <a:p>
            <a:pPr algn="ctr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我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认为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/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感觉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…</a:t>
            </a:r>
          </a:p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大家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/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我们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…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2" name="Rounded Rectangle 2"/>
          <p:cNvSpPr/>
          <p:nvPr/>
        </p:nvSpPr>
        <p:spPr>
          <a:xfrm>
            <a:off x="5521523" y="2470022"/>
            <a:ext cx="5472608" cy="2759178"/>
          </a:xfrm>
          <a:prstGeom prst="roundRect">
            <a:avLst>
              <a:gd name="adj" fmla="val 9444"/>
            </a:avLst>
          </a:prstGeom>
          <a:solidFill>
            <a:srgbClr val="0E7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永远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以这样的方式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开始提问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请给我一个例子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请描述一个你遇到这样情况的时候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请告诉我关于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Straight Connector 58"/>
          <p:cNvCxnSpPr/>
          <p:nvPr/>
        </p:nvCxnSpPr>
        <p:spPr>
          <a:xfrm>
            <a:off x="5089475" y="2523614"/>
            <a:ext cx="0" cy="2773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18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12" name="组合 11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3" name="矩形 12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Rectangle 3"/>
          <p:cNvSpPr/>
          <p:nvPr/>
        </p:nvSpPr>
        <p:spPr>
          <a:xfrm>
            <a:off x="2641203" y="2708920"/>
            <a:ext cx="6647468" cy="1725243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尝试颠倒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S-T-A-R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顺序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218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gimg2.baidu.com/image_search/src=http%3A%2F%2Flskxx.oss-cn-shenzhen.aliyuncs.com%2F18e18bbc-f207-4bf2-8f56-145e224968d8.jpg&amp;refer=http%3A%2F%2Flskxx.oss-cn-shenzhen.aliyuncs.com&amp;app=2002&amp;size=f9999,10000&amp;q=a80&amp;n=0&amp;g=0n&amp;fmt=jpeg?sec=1621574137&amp;t=ad43e45beb5a7dd27a4b31bdace7f6d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2497187" y="5069269"/>
            <a:ext cx="1206633" cy="669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gimg2.baidu.com/image_search/src=http%3A%2F%2Fku.90sjimg.com%2Felement_origin_min_pic%2F18%2F03%2F28%2Fbece57f24d502b472bd04f1e897c8473.jpg%21%2Ffwfh%2F804x804%2Fquality%2F90%2Funsharp%2Ftrue%2Fcompress%2Ftrue&amp;refer=http%3A%2F%2Fku.90sjimg.com&amp;app=2002&amp;size=f9999,10000&amp;q=a80&amp;n=0&amp;g=0n&amp;fmt=jpeg?sec=1621574193&amp;t=2fae9492b49af6f27707cc4ed01ca2ac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888" b="75730" l="18615" r="852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95" t="22526" r="11452" b="23790"/>
          <a:stretch>
            <a:fillRect/>
          </a:stretch>
        </p:blipFill>
        <p:spPr bwMode="auto">
          <a:xfrm>
            <a:off x="7681763" y="4869160"/>
            <a:ext cx="1845908" cy="132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8" name="组合 7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3" name="圆角矩形 12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Rectangle 3"/>
          <p:cNvSpPr/>
          <p:nvPr/>
        </p:nvSpPr>
        <p:spPr>
          <a:xfrm>
            <a:off x="1345059" y="1761042"/>
            <a:ext cx="3816424" cy="13681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的沟通能力好不好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3"/>
          <p:cNvSpPr/>
          <p:nvPr/>
        </p:nvSpPr>
        <p:spPr>
          <a:xfrm>
            <a:off x="5665539" y="1772816"/>
            <a:ext cx="5400600" cy="1368152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您举一个例子，能够让我了解到您在工作当中是如何与团队沟通的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3"/>
          <p:cNvSpPr/>
          <p:nvPr/>
        </p:nvSpPr>
        <p:spPr>
          <a:xfrm>
            <a:off x="1345059" y="3356992"/>
            <a:ext cx="3816424" cy="136815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对于工作，您更看重收入、工作环境还是氛围呢？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3"/>
          <p:cNvSpPr/>
          <p:nvPr/>
        </p:nvSpPr>
        <p:spPr>
          <a:xfrm>
            <a:off x="5665539" y="3368766"/>
            <a:ext cx="5400600" cy="1368152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在上一份工作中，最让您最满意的三个方面是什么？请您各举一个例子说明一下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049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5" name="组合 4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753274" y="2780928"/>
            <a:ext cx="7992888" cy="778768"/>
            <a:chOff x="768995" y="4581128"/>
            <a:chExt cx="7992888" cy="1066800"/>
          </a:xfrm>
        </p:grpSpPr>
        <p:sp>
          <p:nvSpPr>
            <p:cNvPr id="10" name="Rectangle 14"/>
            <p:cNvSpPr/>
            <p:nvPr/>
          </p:nvSpPr>
          <p:spPr>
            <a:xfrm>
              <a:off x="3577307" y="4581128"/>
              <a:ext cx="5184576" cy="10668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追寻具体</a:t>
              </a: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细节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Rounded Rectangle 3"/>
            <p:cNvSpPr/>
            <p:nvPr/>
          </p:nvSpPr>
          <p:spPr>
            <a:xfrm>
              <a:off x="768995" y="4644752"/>
              <a:ext cx="3096344" cy="939551"/>
            </a:xfrm>
            <a:prstGeom prst="roundRect">
              <a:avLst>
                <a:gd name="adj" fmla="val 5186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针对：模糊的</a:t>
              </a: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陈述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753274" y="3816347"/>
            <a:ext cx="7992888" cy="778768"/>
            <a:chOff x="779694" y="4581128"/>
            <a:chExt cx="7992888" cy="1066800"/>
          </a:xfrm>
        </p:grpSpPr>
        <p:sp>
          <p:nvSpPr>
            <p:cNvPr id="15" name="Rectangle 14"/>
            <p:cNvSpPr/>
            <p:nvPr/>
          </p:nvSpPr>
          <p:spPr>
            <a:xfrm>
              <a:off x="3577307" y="4581128"/>
              <a:ext cx="5195275" cy="10668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>
                  <a:srgbClr val="CC0000"/>
                </a:buClr>
                <a:buFont typeface="Wingdings" panose="05000000000000000000" pitchFamily="2" charset="2"/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要求提供具体的候选人实施该观点的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Rounded Rectangle 3"/>
            <p:cNvSpPr/>
            <p:nvPr/>
          </p:nvSpPr>
          <p:spPr>
            <a:xfrm>
              <a:off x="779694" y="4644752"/>
              <a:ext cx="3085645" cy="939551"/>
            </a:xfrm>
            <a:prstGeom prst="roundRect">
              <a:avLst>
                <a:gd name="adj" fmla="val 5186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针对：观点</a:t>
              </a: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和看法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53274" y="4797152"/>
            <a:ext cx="7992888" cy="778768"/>
            <a:chOff x="787017" y="4581128"/>
            <a:chExt cx="7992888" cy="1066800"/>
          </a:xfrm>
        </p:grpSpPr>
        <p:sp>
          <p:nvSpPr>
            <p:cNvPr id="18" name="Rectangle 14"/>
            <p:cNvSpPr/>
            <p:nvPr/>
          </p:nvSpPr>
          <p:spPr>
            <a:xfrm>
              <a:off x="3577307" y="4581128"/>
              <a:ext cx="5202598" cy="10668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Font typeface="Wingdings" panose="05000000000000000000" pitchFamily="2" charset="2"/>
                <a:buNone/>
              </a:pP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进一步询问在过去经历中的实际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ounded Rectangle 3"/>
            <p:cNvSpPr/>
            <p:nvPr/>
          </p:nvSpPr>
          <p:spPr>
            <a:xfrm>
              <a:off x="787017" y="4644752"/>
              <a:ext cx="3078322" cy="939551"/>
            </a:xfrm>
            <a:prstGeom prst="roundRect">
              <a:avLst>
                <a:gd name="adj" fmla="val 5186"/>
              </a:avLst>
            </a:prstGeom>
            <a:solidFill>
              <a:srgbClr val="4BAC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针对</a:t>
              </a: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理论式或将来导向式 </a:t>
              </a:r>
            </a:p>
          </p:txBody>
        </p:sp>
      </p:grpSp>
      <p:sp>
        <p:nvSpPr>
          <p:cNvPr id="21" name="Rectangle 2"/>
          <p:cNvSpPr txBox="1">
            <a:spLocks noChangeArrowheads="1"/>
          </p:cNvSpPr>
          <p:nvPr/>
        </p:nvSpPr>
        <p:spPr>
          <a:xfrm>
            <a:off x="1561083" y="1586448"/>
            <a:ext cx="72009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怎样才能把假变成真</a:t>
            </a:r>
            <a:r>
              <a:rPr lang="en-US" altLang="zh-CN" sz="2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?</a:t>
            </a:r>
            <a:endParaRPr lang="en-US" altLang="zh-CN" sz="2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08238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5" name="组合 4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1201043" y="1330807"/>
            <a:ext cx="72009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追究到底</a:t>
            </a:r>
            <a:endParaRPr lang="en-US" altLang="zh-CN" sz="2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1279059" y="3933056"/>
            <a:ext cx="8706960" cy="18633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Noto Sans S Chinese DemiLight" panose="020B0400000000000000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比如：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请告诉我你是在什么情况下使用这个方法的</a:t>
            </a:r>
            <a:r>
              <a:rPr lang="en-US" altLang="zh-CN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…….. 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请告诉我你是怎么处理</a:t>
            </a:r>
            <a:r>
              <a:rPr lang="en-US" altLang="zh-CN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对待这个客户的</a:t>
            </a:r>
            <a:r>
              <a:rPr lang="en-US" altLang="zh-CN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……. 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你说这个方法很有効</a:t>
            </a:r>
            <a:r>
              <a:rPr lang="en-US" altLang="zh-CN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请具体讲一讲它是怎样产生效果的</a:t>
            </a:r>
            <a:r>
              <a:rPr lang="en-US" altLang="zh-CN" sz="18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12" name="Rounded Rectangle 2"/>
          <p:cNvSpPr/>
          <p:nvPr/>
        </p:nvSpPr>
        <p:spPr>
          <a:xfrm>
            <a:off x="1273051" y="1968624"/>
            <a:ext cx="3168352" cy="1676400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3"/>
          <p:cNvSpPr/>
          <p:nvPr/>
        </p:nvSpPr>
        <p:spPr>
          <a:xfrm>
            <a:off x="5233491" y="1968624"/>
            <a:ext cx="4752528" cy="1676400"/>
          </a:xfrm>
          <a:prstGeom prst="roundRect">
            <a:avLst>
              <a:gd name="adj" fmla="val 5186"/>
            </a:avLst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钻深：</a:t>
            </a:r>
            <a:r>
              <a:rPr lang="en-US" altLang="zh-CN" sz="16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2-3</a:t>
            </a:r>
            <a:r>
              <a:rPr lang="zh-CN" altLang="en-US" sz="16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个具体案例远比一大堆的说辞有价值</a:t>
            </a:r>
            <a:endParaRPr lang="en-US" altLang="zh-CN" sz="16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钻细：</a:t>
            </a:r>
            <a:r>
              <a:rPr lang="zh-CN" altLang="en-US" sz="16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越</a:t>
            </a:r>
            <a:r>
              <a:rPr lang="zh-CN" altLang="en-US" sz="16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获取多的</a:t>
            </a:r>
            <a:r>
              <a:rPr lang="zh-CN" altLang="en-US" sz="16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细节，决定</a:t>
            </a:r>
            <a:r>
              <a:rPr lang="zh-CN" altLang="en-US" sz="16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6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准确性越高</a:t>
            </a:r>
            <a:endParaRPr lang="zh-CN" altLang="en-US" sz="16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61083" y="2167320"/>
            <a:ext cx="24482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集中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(WHAT)</a:t>
            </a:r>
          </a:p>
          <a:p>
            <a:pPr lvl="1"/>
            <a:r>
              <a:rPr lang="zh-CN" altLang="en-US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(WHY)</a:t>
            </a:r>
          </a:p>
          <a:p>
            <a:pPr lvl="1"/>
            <a:r>
              <a:rPr lang="zh-CN" altLang="en-US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怎么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(HOW)</a:t>
            </a:r>
          </a:p>
        </p:txBody>
      </p:sp>
    </p:spTree>
    <p:extLst>
      <p:ext uri="{BB962C8B-B14F-4D97-AF65-F5344CB8AC3E}">
        <p14:creationId xmlns:p14="http://schemas.microsoft.com/office/powerpoint/2010/main" val="2702099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361283" y="2934086"/>
            <a:ext cx="5817265" cy="315921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当时的角色是什么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当时是什么情况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还有什么人参与其中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你是怎么处理当时的情况的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采取了什么行动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为什么你认为这是当时最合适的行动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你当时面对的最大挑战是什么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你是怎样克服这些挑战的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如果不采取这样的立场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会有什么样的后果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总体的结果怎么样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 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你对于这样的结果感觉怎么样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它对你的团队带来了什么好处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今天回顾以下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你会有什么不同的做法吗</a:t>
            </a:r>
            <a:r>
              <a: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20923" y="117502"/>
            <a:ext cx="2808312" cy="761974"/>
            <a:chOff x="120923" y="117502"/>
            <a:chExt cx="2808312" cy="761974"/>
          </a:xfrm>
        </p:grpSpPr>
        <p:grpSp>
          <p:nvGrpSpPr>
            <p:cNvPr id="5" name="组合 4"/>
            <p:cNvGrpSpPr/>
            <p:nvPr/>
          </p:nvGrpSpPr>
          <p:grpSpPr>
            <a:xfrm>
              <a:off x="120923" y="117502"/>
              <a:ext cx="2808312" cy="761974"/>
              <a:chOff x="-970286" y="1630565"/>
              <a:chExt cx="3165578" cy="8589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-455834" y="1748386"/>
                <a:ext cx="2651126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681076" y="251283"/>
              <a:ext cx="20318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STARS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行为面试法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1057027" y="1351569"/>
            <a:ext cx="2304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追究到底示例</a:t>
            </a:r>
            <a:endParaRPr lang="en-US" altLang="zh-CN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Rounded Rectangle 3"/>
          <p:cNvSpPr/>
          <p:nvPr/>
        </p:nvSpPr>
        <p:spPr>
          <a:xfrm>
            <a:off x="1129035" y="2141698"/>
            <a:ext cx="1905000" cy="576364"/>
          </a:xfrm>
          <a:prstGeom prst="roundRect">
            <a:avLst>
              <a:gd name="adj" fmla="val 5186"/>
            </a:avLst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ounded Rectangle 3"/>
          <p:cNvSpPr/>
          <p:nvPr/>
        </p:nvSpPr>
        <p:spPr>
          <a:xfrm>
            <a:off x="1105869" y="2936654"/>
            <a:ext cx="1905000" cy="3154723"/>
          </a:xfrm>
          <a:prstGeom prst="roundRect">
            <a:avLst>
              <a:gd name="adj" fmla="val 5186"/>
            </a:avLst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追究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89275" y="2220784"/>
            <a:ext cx="5889273" cy="41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请告诉我一个你曾经在工作中采取的最不受欢迎的立场的事</a:t>
            </a:r>
            <a:endParaRPr lang="zh-CN" alt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ounded Rectangle 6"/>
          <p:cNvSpPr/>
          <p:nvPr/>
        </p:nvSpPr>
        <p:spPr>
          <a:xfrm>
            <a:off x="3289275" y="1273158"/>
            <a:ext cx="4032448" cy="552078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/>
        </p:nvSpPr>
        <p:spPr>
          <a:xfrm>
            <a:off x="3390368" y="1397735"/>
            <a:ext cx="2779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关键胜任能力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勇气和自信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515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>
          <a:xfrm>
            <a:off x="480963" y="300010"/>
            <a:ext cx="10975658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面试原理图</a:t>
            </a:r>
          </a:p>
        </p:txBody>
      </p:sp>
      <p:sp>
        <p:nvSpPr>
          <p:cNvPr id="13324" name="Text Box 12"/>
          <p:cNvSpPr txBox="1">
            <a:spLocks noChangeArrowheads="1"/>
          </p:cNvSpPr>
          <p:nvPr/>
        </p:nvSpPr>
        <p:spPr bwMode="auto">
          <a:xfrm>
            <a:off x="900808" y="4678706"/>
            <a:ext cx="181240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低能高就</a:t>
            </a:r>
          </a:p>
        </p:txBody>
      </p:sp>
      <p:sp>
        <p:nvSpPr>
          <p:cNvPr id="13325" name="Text Box 13"/>
          <p:cNvSpPr txBox="1">
            <a:spLocks noChangeArrowheads="1"/>
          </p:cNvSpPr>
          <p:nvPr/>
        </p:nvSpPr>
        <p:spPr bwMode="auto">
          <a:xfrm>
            <a:off x="9337947" y="4653136"/>
            <a:ext cx="192065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高能低就</a:t>
            </a:r>
          </a:p>
        </p:txBody>
      </p:sp>
      <p:sp>
        <p:nvSpPr>
          <p:cNvPr id="13326" name="Text Box 14"/>
          <p:cNvSpPr txBox="1">
            <a:spLocks noChangeArrowheads="1"/>
          </p:cNvSpPr>
          <p:nvPr/>
        </p:nvSpPr>
        <p:spPr bwMode="auto">
          <a:xfrm>
            <a:off x="7530449" y="2157619"/>
            <a:ext cx="19050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适才适用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153371" y="1342552"/>
            <a:ext cx="3150996" cy="2124549"/>
            <a:chOff x="36844" y="811130"/>
            <a:chExt cx="3150996" cy="2124549"/>
          </a:xfrm>
        </p:grpSpPr>
        <p:sp>
          <p:nvSpPr>
            <p:cNvPr id="15" name="Oval 2"/>
            <p:cNvSpPr/>
            <p:nvPr/>
          </p:nvSpPr>
          <p:spPr>
            <a:xfrm>
              <a:off x="36844" y="811130"/>
              <a:ext cx="3132110" cy="1696811"/>
            </a:xfrm>
            <a:prstGeom prst="ellipse">
              <a:avLst/>
            </a:prstGeom>
            <a:solidFill>
              <a:schemeClr val="accent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t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岗（职责、资格）</a:t>
              </a:r>
            </a:p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Oval 3"/>
            <p:cNvSpPr/>
            <p:nvPr/>
          </p:nvSpPr>
          <p:spPr>
            <a:xfrm>
              <a:off x="55730" y="1238868"/>
              <a:ext cx="3132110" cy="1696811"/>
            </a:xfrm>
            <a:prstGeom prst="ellipse">
              <a:avLst/>
            </a:prstGeom>
            <a:solidFill>
              <a:schemeClr val="accent2">
                <a:alpha val="59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b"/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人（能力、素质）</a:t>
              </a:r>
            </a:p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569195" y="3510405"/>
            <a:ext cx="3150996" cy="2775110"/>
            <a:chOff x="36844" y="160569"/>
            <a:chExt cx="3150996" cy="2775110"/>
          </a:xfrm>
        </p:grpSpPr>
        <p:sp>
          <p:nvSpPr>
            <p:cNvPr id="19" name="Oval 2"/>
            <p:cNvSpPr/>
            <p:nvPr/>
          </p:nvSpPr>
          <p:spPr>
            <a:xfrm>
              <a:off x="36844" y="160569"/>
              <a:ext cx="3132110" cy="1696811"/>
            </a:xfrm>
            <a:prstGeom prst="ellipse">
              <a:avLst/>
            </a:prstGeom>
            <a:solidFill>
              <a:schemeClr val="accent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t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岗（职责、资格）</a:t>
              </a:r>
            </a:p>
            <a:p>
              <a:pPr algn="ctr"/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3"/>
            <p:cNvSpPr/>
            <p:nvPr/>
          </p:nvSpPr>
          <p:spPr>
            <a:xfrm>
              <a:off x="55730" y="1238868"/>
              <a:ext cx="3132110" cy="1696811"/>
            </a:xfrm>
            <a:prstGeom prst="ellipse">
              <a:avLst/>
            </a:prstGeom>
            <a:solidFill>
              <a:schemeClr val="accent2">
                <a:alpha val="59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b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人（能力、素质）</a:t>
              </a:r>
            </a:p>
            <a:p>
              <a:pPr algn="ctr"/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69595" y="3501008"/>
            <a:ext cx="3150996" cy="2848939"/>
            <a:chOff x="36844" y="-340998"/>
            <a:chExt cx="3150996" cy="2848939"/>
          </a:xfrm>
        </p:grpSpPr>
        <p:sp>
          <p:nvSpPr>
            <p:cNvPr id="22" name="Oval 2"/>
            <p:cNvSpPr/>
            <p:nvPr/>
          </p:nvSpPr>
          <p:spPr>
            <a:xfrm>
              <a:off x="36844" y="811130"/>
              <a:ext cx="3132110" cy="1696811"/>
            </a:xfrm>
            <a:prstGeom prst="ellipse">
              <a:avLst/>
            </a:prstGeom>
            <a:solidFill>
              <a:schemeClr val="accent1">
                <a:alpha val="59000"/>
              </a:schemeClr>
            </a:solidFill>
            <a:ln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b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岗（职责、资格）</a:t>
              </a:r>
            </a:p>
            <a:p>
              <a:pPr algn="ctr"/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Oval 3"/>
            <p:cNvSpPr/>
            <p:nvPr/>
          </p:nvSpPr>
          <p:spPr>
            <a:xfrm>
              <a:off x="55730" y="-340998"/>
              <a:ext cx="3132110" cy="1696811"/>
            </a:xfrm>
            <a:prstGeom prst="ellipse">
              <a:avLst/>
            </a:prstGeom>
            <a:solidFill>
              <a:schemeClr val="accent2">
                <a:alpha val="59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anchor="t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人（能力、素质）</a:t>
              </a:r>
            </a:p>
            <a:p>
              <a:pPr algn="ctr"/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474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4" grpId="0"/>
      <p:bldP spid="13325" grpId="0"/>
      <p:bldP spid="1332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6169595" y="1988840"/>
            <a:ext cx="2310057" cy="3051280"/>
            <a:chOff x="2425179" y="1516860"/>
            <a:chExt cx="2721898" cy="3595268"/>
          </a:xfrm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3238230" y="4267661"/>
              <a:ext cx="1908847" cy="844467"/>
            </a:xfrm>
            <a:custGeom>
              <a:avLst/>
              <a:gdLst>
                <a:gd name="T0" fmla="*/ 465 w 641"/>
                <a:gd name="T1" fmla="*/ 0 h 284"/>
                <a:gd name="T2" fmla="*/ 641 w 641"/>
                <a:gd name="T3" fmla="*/ 284 h 284"/>
                <a:gd name="T4" fmla="*/ 4 w 641"/>
                <a:gd name="T5" fmla="*/ 284 h 284"/>
                <a:gd name="T6" fmla="*/ 37 w 641"/>
                <a:gd name="T7" fmla="*/ 70 h 284"/>
                <a:gd name="T8" fmla="*/ 0 w 641"/>
                <a:gd name="T9" fmla="*/ 0 h 284"/>
                <a:gd name="T10" fmla="*/ 465 w 641"/>
                <a:gd name="T11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1" h="284">
                  <a:moveTo>
                    <a:pt x="465" y="0"/>
                  </a:moveTo>
                  <a:cubicBezTo>
                    <a:pt x="511" y="135"/>
                    <a:pt x="613" y="217"/>
                    <a:pt x="641" y="284"/>
                  </a:cubicBezTo>
                  <a:cubicBezTo>
                    <a:pt x="4" y="284"/>
                    <a:pt x="4" y="284"/>
                    <a:pt x="4" y="284"/>
                  </a:cubicBezTo>
                  <a:cubicBezTo>
                    <a:pt x="23" y="214"/>
                    <a:pt x="63" y="151"/>
                    <a:pt x="37" y="70"/>
                  </a:cubicBezTo>
                  <a:cubicBezTo>
                    <a:pt x="28" y="40"/>
                    <a:pt x="15" y="17"/>
                    <a:pt x="0" y="0"/>
                  </a:cubicBezTo>
                  <a:lnTo>
                    <a:pt x="465" y="0"/>
                  </a:lnTo>
                  <a:close/>
                </a:path>
              </a:pathLst>
            </a:custGeom>
            <a:solidFill>
              <a:srgbClr val="B9D5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2684049" y="1516860"/>
              <a:ext cx="2236832" cy="1050557"/>
            </a:xfrm>
            <a:custGeom>
              <a:avLst/>
              <a:gdLst>
                <a:gd name="T0" fmla="*/ 0 w 751"/>
                <a:gd name="T1" fmla="*/ 353 h 353"/>
                <a:gd name="T2" fmla="*/ 57 w 751"/>
                <a:gd name="T3" fmla="*/ 201 h 353"/>
                <a:gd name="T4" fmla="*/ 680 w 751"/>
                <a:gd name="T5" fmla="*/ 150 h 353"/>
                <a:gd name="T6" fmla="*/ 751 w 751"/>
                <a:gd name="T7" fmla="*/ 353 h 353"/>
                <a:gd name="T8" fmla="*/ 0 w 751"/>
                <a:gd name="T9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1" h="353">
                  <a:moveTo>
                    <a:pt x="0" y="353"/>
                  </a:moveTo>
                  <a:cubicBezTo>
                    <a:pt x="14" y="313"/>
                    <a:pt x="20" y="305"/>
                    <a:pt x="57" y="201"/>
                  </a:cubicBezTo>
                  <a:cubicBezTo>
                    <a:pt x="126" y="10"/>
                    <a:pt x="558" y="0"/>
                    <a:pt x="680" y="150"/>
                  </a:cubicBezTo>
                  <a:cubicBezTo>
                    <a:pt x="730" y="213"/>
                    <a:pt x="751" y="284"/>
                    <a:pt x="751" y="353"/>
                  </a:cubicBezTo>
                  <a:lnTo>
                    <a:pt x="0" y="353"/>
                  </a:lnTo>
                  <a:close/>
                </a:path>
              </a:pathLst>
            </a:custGeom>
            <a:solidFill>
              <a:srgbClr val="0E7FB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2425179" y="2564904"/>
              <a:ext cx="2499471" cy="854520"/>
            </a:xfrm>
            <a:custGeom>
              <a:avLst/>
              <a:gdLst>
                <a:gd name="T0" fmla="*/ 77 w 839"/>
                <a:gd name="T1" fmla="*/ 287 h 287"/>
                <a:gd name="T2" fmla="*/ 71 w 839"/>
                <a:gd name="T3" fmla="*/ 275 h 287"/>
                <a:gd name="T4" fmla="*/ 42 w 839"/>
                <a:gd name="T5" fmla="*/ 261 h 287"/>
                <a:gd name="T6" fmla="*/ 13 w 839"/>
                <a:gd name="T7" fmla="*/ 219 h 287"/>
                <a:gd name="T8" fmla="*/ 51 w 839"/>
                <a:gd name="T9" fmla="*/ 165 h 287"/>
                <a:gd name="T10" fmla="*/ 102 w 839"/>
                <a:gd name="T11" fmla="*/ 86 h 287"/>
                <a:gd name="T12" fmla="*/ 78 w 839"/>
                <a:gd name="T13" fmla="*/ 31 h 287"/>
                <a:gd name="T14" fmla="*/ 88 w 839"/>
                <a:gd name="T15" fmla="*/ 0 h 287"/>
                <a:gd name="T16" fmla="*/ 839 w 839"/>
                <a:gd name="T17" fmla="*/ 0 h 287"/>
                <a:gd name="T18" fmla="*/ 779 w 839"/>
                <a:gd name="T19" fmla="*/ 199 h 287"/>
                <a:gd name="T20" fmla="*/ 737 w 839"/>
                <a:gd name="T21" fmla="*/ 287 h 287"/>
                <a:gd name="T22" fmla="*/ 77 w 839"/>
                <a:gd name="T23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9" h="287">
                  <a:moveTo>
                    <a:pt x="77" y="287"/>
                  </a:moveTo>
                  <a:cubicBezTo>
                    <a:pt x="76" y="283"/>
                    <a:pt x="74" y="279"/>
                    <a:pt x="71" y="275"/>
                  </a:cubicBezTo>
                  <a:cubicBezTo>
                    <a:pt x="63" y="266"/>
                    <a:pt x="55" y="265"/>
                    <a:pt x="42" y="261"/>
                  </a:cubicBezTo>
                  <a:cubicBezTo>
                    <a:pt x="18" y="253"/>
                    <a:pt x="0" y="244"/>
                    <a:pt x="13" y="219"/>
                  </a:cubicBezTo>
                  <a:cubicBezTo>
                    <a:pt x="24" y="197"/>
                    <a:pt x="26" y="198"/>
                    <a:pt x="51" y="165"/>
                  </a:cubicBezTo>
                  <a:cubicBezTo>
                    <a:pt x="77" y="129"/>
                    <a:pt x="102" y="96"/>
                    <a:pt x="102" y="86"/>
                  </a:cubicBezTo>
                  <a:cubicBezTo>
                    <a:pt x="102" y="60"/>
                    <a:pt x="69" y="60"/>
                    <a:pt x="78" y="31"/>
                  </a:cubicBezTo>
                  <a:cubicBezTo>
                    <a:pt x="82" y="18"/>
                    <a:pt x="85" y="9"/>
                    <a:pt x="88" y="0"/>
                  </a:cubicBezTo>
                  <a:cubicBezTo>
                    <a:pt x="839" y="0"/>
                    <a:pt x="839" y="0"/>
                    <a:pt x="839" y="0"/>
                  </a:cubicBezTo>
                  <a:cubicBezTo>
                    <a:pt x="839" y="74"/>
                    <a:pt x="815" y="145"/>
                    <a:pt x="779" y="199"/>
                  </a:cubicBezTo>
                  <a:cubicBezTo>
                    <a:pt x="764" y="222"/>
                    <a:pt x="749" y="248"/>
                    <a:pt x="737" y="287"/>
                  </a:cubicBezTo>
                  <a:lnTo>
                    <a:pt x="77" y="287"/>
                  </a:lnTo>
                  <a:close/>
                </a:path>
              </a:pathLst>
            </a:custGeom>
            <a:solidFill>
              <a:srgbClr val="45C1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2583517" y="3415654"/>
              <a:ext cx="2043308" cy="854520"/>
            </a:xfrm>
            <a:custGeom>
              <a:avLst/>
              <a:gdLst>
                <a:gd name="T0" fmla="*/ 666 w 686"/>
                <a:gd name="T1" fmla="*/ 99 h 287"/>
                <a:gd name="T2" fmla="*/ 686 w 686"/>
                <a:gd name="T3" fmla="*/ 287 h 287"/>
                <a:gd name="T4" fmla="*/ 221 w 686"/>
                <a:gd name="T5" fmla="*/ 287 h 287"/>
                <a:gd name="T6" fmla="*/ 53 w 686"/>
                <a:gd name="T7" fmla="*/ 222 h 287"/>
                <a:gd name="T8" fmla="*/ 15 w 686"/>
                <a:gd name="T9" fmla="*/ 184 h 287"/>
                <a:gd name="T10" fmla="*/ 25 w 686"/>
                <a:gd name="T11" fmla="*/ 130 h 287"/>
                <a:gd name="T12" fmla="*/ 15 w 686"/>
                <a:gd name="T13" fmla="*/ 94 h 287"/>
                <a:gd name="T14" fmla="*/ 20 w 686"/>
                <a:gd name="T15" fmla="*/ 75 h 287"/>
                <a:gd name="T16" fmla="*/ 8 w 686"/>
                <a:gd name="T17" fmla="*/ 64 h 287"/>
                <a:gd name="T18" fmla="*/ 14 w 686"/>
                <a:gd name="T19" fmla="*/ 35 h 287"/>
                <a:gd name="T20" fmla="*/ 25 w 686"/>
                <a:gd name="T21" fmla="*/ 0 h 287"/>
                <a:gd name="T22" fmla="*/ 685 w 686"/>
                <a:gd name="T23" fmla="*/ 0 h 287"/>
                <a:gd name="T24" fmla="*/ 666 w 686"/>
                <a:gd name="T25" fmla="*/ 99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6" h="287">
                  <a:moveTo>
                    <a:pt x="666" y="99"/>
                  </a:moveTo>
                  <a:cubicBezTo>
                    <a:pt x="658" y="172"/>
                    <a:pt x="668" y="233"/>
                    <a:pt x="686" y="287"/>
                  </a:cubicBezTo>
                  <a:cubicBezTo>
                    <a:pt x="221" y="287"/>
                    <a:pt x="221" y="287"/>
                    <a:pt x="221" y="287"/>
                  </a:cubicBezTo>
                  <a:cubicBezTo>
                    <a:pt x="167" y="221"/>
                    <a:pt x="86" y="228"/>
                    <a:pt x="53" y="222"/>
                  </a:cubicBezTo>
                  <a:cubicBezTo>
                    <a:pt x="26" y="217"/>
                    <a:pt x="16" y="192"/>
                    <a:pt x="15" y="184"/>
                  </a:cubicBezTo>
                  <a:cubicBezTo>
                    <a:pt x="12" y="171"/>
                    <a:pt x="12" y="151"/>
                    <a:pt x="25" y="130"/>
                  </a:cubicBezTo>
                  <a:cubicBezTo>
                    <a:pt x="37" y="108"/>
                    <a:pt x="22" y="109"/>
                    <a:pt x="15" y="94"/>
                  </a:cubicBezTo>
                  <a:cubicBezTo>
                    <a:pt x="11" y="87"/>
                    <a:pt x="18" y="76"/>
                    <a:pt x="20" y="75"/>
                  </a:cubicBezTo>
                  <a:cubicBezTo>
                    <a:pt x="24" y="73"/>
                    <a:pt x="16" y="73"/>
                    <a:pt x="8" y="64"/>
                  </a:cubicBezTo>
                  <a:cubicBezTo>
                    <a:pt x="0" y="54"/>
                    <a:pt x="8" y="45"/>
                    <a:pt x="14" y="35"/>
                  </a:cubicBezTo>
                  <a:cubicBezTo>
                    <a:pt x="19" y="27"/>
                    <a:pt x="28" y="14"/>
                    <a:pt x="25" y="0"/>
                  </a:cubicBezTo>
                  <a:cubicBezTo>
                    <a:pt x="685" y="0"/>
                    <a:pt x="685" y="0"/>
                    <a:pt x="685" y="0"/>
                  </a:cubicBezTo>
                  <a:cubicBezTo>
                    <a:pt x="677" y="27"/>
                    <a:pt x="670" y="59"/>
                    <a:pt x="666" y="99"/>
                  </a:cubicBez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" name="Group 9"/>
            <p:cNvGrpSpPr/>
            <p:nvPr/>
          </p:nvGrpSpPr>
          <p:grpSpPr>
            <a:xfrm>
              <a:off x="2958579" y="2782361"/>
              <a:ext cx="424283" cy="449241"/>
              <a:chOff x="3659074" y="3351023"/>
              <a:chExt cx="424283" cy="449241"/>
            </a:xfrm>
            <a:solidFill>
              <a:schemeClr val="bg1"/>
            </a:solidFill>
          </p:grpSpPr>
          <p:sp>
            <p:nvSpPr>
              <p:cNvPr id="15" name="Freeform 47"/>
              <p:cNvSpPr>
                <a:spLocks/>
              </p:cNvSpPr>
              <p:nvPr/>
            </p:nvSpPr>
            <p:spPr bwMode="auto">
              <a:xfrm>
                <a:off x="3659074" y="3518240"/>
                <a:ext cx="199662" cy="282024"/>
              </a:xfrm>
              <a:custGeom>
                <a:avLst/>
                <a:gdLst>
                  <a:gd name="T0" fmla="*/ 43 w 60"/>
                  <a:gd name="T1" fmla="*/ 49 h 85"/>
                  <a:gd name="T2" fmla="*/ 44 w 60"/>
                  <a:gd name="T3" fmla="*/ 40 h 85"/>
                  <a:gd name="T4" fmla="*/ 32 w 60"/>
                  <a:gd name="T5" fmla="*/ 4 h 85"/>
                  <a:gd name="T6" fmla="*/ 26 w 60"/>
                  <a:gd name="T7" fmla="*/ 2 h 85"/>
                  <a:gd name="T8" fmla="*/ 12 w 60"/>
                  <a:gd name="T9" fmla="*/ 7 h 85"/>
                  <a:gd name="T10" fmla="*/ 4 w 60"/>
                  <a:gd name="T11" fmla="*/ 22 h 85"/>
                  <a:gd name="T12" fmla="*/ 9 w 60"/>
                  <a:gd name="T13" fmla="*/ 37 h 85"/>
                  <a:gd name="T14" fmla="*/ 25 w 60"/>
                  <a:gd name="T15" fmla="*/ 46 h 85"/>
                  <a:gd name="T16" fmla="*/ 31 w 60"/>
                  <a:gd name="T17" fmla="*/ 52 h 85"/>
                  <a:gd name="T18" fmla="*/ 41 w 60"/>
                  <a:gd name="T19" fmla="*/ 80 h 85"/>
                  <a:gd name="T20" fmla="*/ 46 w 60"/>
                  <a:gd name="T21" fmla="*/ 83 h 85"/>
                  <a:gd name="T22" fmla="*/ 49 w 60"/>
                  <a:gd name="T23" fmla="*/ 70 h 85"/>
                  <a:gd name="T24" fmla="*/ 43 w 60"/>
                  <a:gd name="T25" fmla="*/ 49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85">
                    <a:moveTo>
                      <a:pt x="43" y="49"/>
                    </a:moveTo>
                    <a:cubicBezTo>
                      <a:pt x="43" y="49"/>
                      <a:pt x="45" y="43"/>
                      <a:pt x="44" y="40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1" y="0"/>
                      <a:pt x="26" y="2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0" y="11"/>
                      <a:pt x="4" y="22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7"/>
                      <a:pt x="14" y="50"/>
                      <a:pt x="25" y="46"/>
                    </a:cubicBezTo>
                    <a:cubicBezTo>
                      <a:pt x="25" y="46"/>
                      <a:pt x="29" y="45"/>
                      <a:pt x="31" y="52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1" y="85"/>
                      <a:pt x="46" y="83"/>
                    </a:cubicBezTo>
                    <a:cubicBezTo>
                      <a:pt x="46" y="83"/>
                      <a:pt x="60" y="81"/>
                      <a:pt x="49" y="70"/>
                    </a:cubicBezTo>
                    <a:cubicBezTo>
                      <a:pt x="52" y="63"/>
                      <a:pt x="43" y="58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48"/>
              <p:cNvSpPr>
                <a:spLocks/>
              </p:cNvSpPr>
              <p:nvPr/>
            </p:nvSpPr>
            <p:spPr bwMode="auto">
              <a:xfrm>
                <a:off x="3768888" y="3351023"/>
                <a:ext cx="272041" cy="316965"/>
              </a:xfrm>
              <a:custGeom>
                <a:avLst/>
                <a:gdLst>
                  <a:gd name="T0" fmla="*/ 70 w 82"/>
                  <a:gd name="T1" fmla="*/ 58 h 95"/>
                  <a:gd name="T2" fmla="*/ 73 w 82"/>
                  <a:gd name="T3" fmla="*/ 45 h 95"/>
                  <a:gd name="T4" fmla="*/ 62 w 82"/>
                  <a:gd name="T5" fmla="*/ 36 h 95"/>
                  <a:gd name="T6" fmla="*/ 52 w 82"/>
                  <a:gd name="T7" fmla="*/ 4 h 95"/>
                  <a:gd name="T8" fmla="*/ 48 w 82"/>
                  <a:gd name="T9" fmla="*/ 6 h 95"/>
                  <a:gd name="T10" fmla="*/ 4 w 82"/>
                  <a:gd name="T11" fmla="*/ 47 h 95"/>
                  <a:gd name="T12" fmla="*/ 2 w 82"/>
                  <a:gd name="T13" fmla="*/ 52 h 95"/>
                  <a:gd name="T14" fmla="*/ 12 w 82"/>
                  <a:gd name="T15" fmla="*/ 83 h 95"/>
                  <a:gd name="T16" fmla="*/ 17 w 82"/>
                  <a:gd name="T17" fmla="*/ 85 h 95"/>
                  <a:gd name="T18" fmla="*/ 78 w 82"/>
                  <a:gd name="T19" fmla="*/ 92 h 95"/>
                  <a:gd name="T20" fmla="*/ 81 w 82"/>
                  <a:gd name="T21" fmla="*/ 91 h 95"/>
                  <a:gd name="T22" fmla="*/ 70 w 82"/>
                  <a:gd name="T23" fmla="*/ 5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" h="95">
                    <a:moveTo>
                      <a:pt x="70" y="58"/>
                    </a:moveTo>
                    <a:cubicBezTo>
                      <a:pt x="73" y="55"/>
                      <a:pt x="75" y="50"/>
                      <a:pt x="73" y="45"/>
                    </a:cubicBezTo>
                    <a:cubicBezTo>
                      <a:pt x="71" y="40"/>
                      <a:pt x="67" y="37"/>
                      <a:pt x="62" y="36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0" y="0"/>
                      <a:pt x="48" y="6"/>
                      <a:pt x="48" y="6"/>
                    </a:cubicBezTo>
                    <a:cubicBezTo>
                      <a:pt x="40" y="38"/>
                      <a:pt x="4" y="47"/>
                      <a:pt x="4" y="47"/>
                    </a:cubicBezTo>
                    <a:cubicBezTo>
                      <a:pt x="0" y="49"/>
                      <a:pt x="2" y="52"/>
                      <a:pt x="2" y="52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4" y="86"/>
                      <a:pt x="17" y="85"/>
                      <a:pt x="17" y="85"/>
                    </a:cubicBezTo>
                    <a:cubicBezTo>
                      <a:pt x="56" y="72"/>
                      <a:pt x="78" y="92"/>
                      <a:pt x="78" y="92"/>
                    </a:cubicBezTo>
                    <a:cubicBezTo>
                      <a:pt x="78" y="92"/>
                      <a:pt x="82" y="95"/>
                      <a:pt x="81" y="91"/>
                    </a:cubicBezTo>
                    <a:lnTo>
                      <a:pt x="70" y="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49"/>
              <p:cNvSpPr>
                <a:spLocks/>
              </p:cNvSpPr>
              <p:nvPr/>
            </p:nvSpPr>
            <p:spPr bwMode="auto">
              <a:xfrm>
                <a:off x="4003491" y="3410922"/>
                <a:ext cx="44924" cy="57404"/>
              </a:xfrm>
              <a:custGeom>
                <a:avLst/>
                <a:gdLst>
                  <a:gd name="T0" fmla="*/ 18 w 18"/>
                  <a:gd name="T1" fmla="*/ 3 h 23"/>
                  <a:gd name="T2" fmla="*/ 15 w 18"/>
                  <a:gd name="T3" fmla="*/ 0 h 23"/>
                  <a:gd name="T4" fmla="*/ 0 w 18"/>
                  <a:gd name="T5" fmla="*/ 20 h 23"/>
                  <a:gd name="T6" fmla="*/ 3 w 18"/>
                  <a:gd name="T7" fmla="*/ 23 h 23"/>
                  <a:gd name="T8" fmla="*/ 18 w 18"/>
                  <a:gd name="T9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3">
                    <a:moveTo>
                      <a:pt x="18" y="3"/>
                    </a:moveTo>
                    <a:lnTo>
                      <a:pt x="15" y="0"/>
                    </a:lnTo>
                    <a:lnTo>
                      <a:pt x="0" y="20"/>
                    </a:lnTo>
                    <a:lnTo>
                      <a:pt x="3" y="23"/>
                    </a:lnTo>
                    <a:lnTo>
                      <a:pt x="18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50"/>
              <p:cNvSpPr>
                <a:spLocks/>
              </p:cNvSpPr>
              <p:nvPr/>
            </p:nvSpPr>
            <p:spPr bwMode="auto">
              <a:xfrm>
                <a:off x="4023458" y="3538206"/>
                <a:ext cx="59899" cy="37438"/>
              </a:xfrm>
              <a:custGeom>
                <a:avLst/>
                <a:gdLst>
                  <a:gd name="T0" fmla="*/ 0 w 24"/>
                  <a:gd name="T1" fmla="*/ 3 h 15"/>
                  <a:gd name="T2" fmla="*/ 23 w 24"/>
                  <a:gd name="T3" fmla="*/ 15 h 15"/>
                  <a:gd name="T4" fmla="*/ 24 w 24"/>
                  <a:gd name="T5" fmla="*/ 12 h 15"/>
                  <a:gd name="T6" fmla="*/ 3 w 24"/>
                  <a:gd name="T7" fmla="*/ 0 h 15"/>
                  <a:gd name="T8" fmla="*/ 0 w 24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5">
                    <a:moveTo>
                      <a:pt x="0" y="3"/>
                    </a:moveTo>
                    <a:lnTo>
                      <a:pt x="23" y="15"/>
                    </a:lnTo>
                    <a:lnTo>
                      <a:pt x="24" y="12"/>
                    </a:lnTo>
                    <a:lnTo>
                      <a:pt x="3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51"/>
              <p:cNvSpPr>
                <a:spLocks/>
              </p:cNvSpPr>
              <p:nvPr/>
            </p:nvSpPr>
            <p:spPr bwMode="auto">
              <a:xfrm>
                <a:off x="4023458" y="3478307"/>
                <a:ext cx="59899" cy="27454"/>
              </a:xfrm>
              <a:custGeom>
                <a:avLst/>
                <a:gdLst>
                  <a:gd name="T0" fmla="*/ 0 w 24"/>
                  <a:gd name="T1" fmla="*/ 11 h 11"/>
                  <a:gd name="T2" fmla="*/ 24 w 24"/>
                  <a:gd name="T3" fmla="*/ 3 h 11"/>
                  <a:gd name="T4" fmla="*/ 24 w 24"/>
                  <a:gd name="T5" fmla="*/ 0 h 11"/>
                  <a:gd name="T6" fmla="*/ 0 w 24"/>
                  <a:gd name="T7" fmla="*/ 7 h 11"/>
                  <a:gd name="T8" fmla="*/ 0 w 24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1">
                    <a:moveTo>
                      <a:pt x="0" y="11"/>
                    </a:moveTo>
                    <a:lnTo>
                      <a:pt x="24" y="3"/>
                    </a:lnTo>
                    <a:lnTo>
                      <a:pt x="24" y="0"/>
                    </a:lnTo>
                    <a:lnTo>
                      <a:pt x="0" y="7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0" name="Freeform 64"/>
            <p:cNvSpPr>
              <a:spLocks noEditPoints="1"/>
            </p:cNvSpPr>
            <p:nvPr/>
          </p:nvSpPr>
          <p:spPr bwMode="auto">
            <a:xfrm>
              <a:off x="3939750" y="3660411"/>
              <a:ext cx="382284" cy="365006"/>
            </a:xfrm>
            <a:custGeom>
              <a:avLst/>
              <a:gdLst>
                <a:gd name="T0" fmla="*/ 125 w 133"/>
                <a:gd name="T1" fmla="*/ 0 h 127"/>
                <a:gd name="T2" fmla="*/ 9 w 133"/>
                <a:gd name="T3" fmla="*/ 0 h 127"/>
                <a:gd name="T4" fmla="*/ 0 w 133"/>
                <a:gd name="T5" fmla="*/ 9 h 127"/>
                <a:gd name="T6" fmla="*/ 0 w 133"/>
                <a:gd name="T7" fmla="*/ 91 h 127"/>
                <a:gd name="T8" fmla="*/ 9 w 133"/>
                <a:gd name="T9" fmla="*/ 100 h 127"/>
                <a:gd name="T10" fmla="*/ 53 w 133"/>
                <a:gd name="T11" fmla="*/ 100 h 127"/>
                <a:gd name="T12" fmla="*/ 40 w 133"/>
                <a:gd name="T13" fmla="*/ 118 h 127"/>
                <a:gd name="T14" fmla="*/ 40 w 133"/>
                <a:gd name="T15" fmla="*/ 127 h 127"/>
                <a:gd name="T16" fmla="*/ 53 w 133"/>
                <a:gd name="T17" fmla="*/ 127 h 127"/>
                <a:gd name="T18" fmla="*/ 80 w 133"/>
                <a:gd name="T19" fmla="*/ 127 h 127"/>
                <a:gd name="T20" fmla="*/ 94 w 133"/>
                <a:gd name="T21" fmla="*/ 127 h 127"/>
                <a:gd name="T22" fmla="*/ 94 w 133"/>
                <a:gd name="T23" fmla="*/ 118 h 127"/>
                <a:gd name="T24" fmla="*/ 80 w 133"/>
                <a:gd name="T25" fmla="*/ 100 h 127"/>
                <a:gd name="T26" fmla="*/ 125 w 133"/>
                <a:gd name="T27" fmla="*/ 100 h 127"/>
                <a:gd name="T28" fmla="*/ 133 w 133"/>
                <a:gd name="T29" fmla="*/ 91 h 127"/>
                <a:gd name="T30" fmla="*/ 133 w 133"/>
                <a:gd name="T31" fmla="*/ 9 h 127"/>
                <a:gd name="T32" fmla="*/ 125 w 133"/>
                <a:gd name="T33" fmla="*/ 0 h 127"/>
                <a:gd name="T34" fmla="*/ 60 w 133"/>
                <a:gd name="T35" fmla="*/ 89 h 127"/>
                <a:gd name="T36" fmla="*/ 67 w 133"/>
                <a:gd name="T37" fmla="*/ 82 h 127"/>
                <a:gd name="T38" fmla="*/ 75 w 133"/>
                <a:gd name="T39" fmla="*/ 89 h 127"/>
                <a:gd name="T40" fmla="*/ 67 w 133"/>
                <a:gd name="T41" fmla="*/ 97 h 127"/>
                <a:gd name="T42" fmla="*/ 60 w 133"/>
                <a:gd name="T43" fmla="*/ 89 h 127"/>
                <a:gd name="T44" fmla="*/ 124 w 133"/>
                <a:gd name="T45" fmla="*/ 79 h 127"/>
                <a:gd name="T46" fmla="*/ 10 w 133"/>
                <a:gd name="T47" fmla="*/ 79 h 127"/>
                <a:gd name="T48" fmla="*/ 10 w 133"/>
                <a:gd name="T49" fmla="*/ 10 h 127"/>
                <a:gd name="T50" fmla="*/ 124 w 133"/>
                <a:gd name="T51" fmla="*/ 10 h 127"/>
                <a:gd name="T52" fmla="*/ 124 w 133"/>
                <a:gd name="T53" fmla="*/ 7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1" name="Group 16"/>
            <p:cNvGrpSpPr/>
            <p:nvPr/>
          </p:nvGrpSpPr>
          <p:grpSpPr>
            <a:xfrm>
              <a:off x="4136201" y="1936202"/>
              <a:ext cx="346378" cy="471236"/>
              <a:chOff x="8248816" y="4047345"/>
              <a:chExt cx="429274" cy="584013"/>
            </a:xfrm>
            <a:solidFill>
              <a:schemeClr val="bg1"/>
            </a:solidFill>
          </p:grpSpPr>
          <p:sp>
            <p:nvSpPr>
              <p:cNvPr id="22" name="Freeform 136"/>
              <p:cNvSpPr>
                <a:spLocks/>
              </p:cNvSpPr>
              <p:nvPr/>
            </p:nvSpPr>
            <p:spPr bwMode="auto">
              <a:xfrm>
                <a:off x="8281260" y="4049842"/>
                <a:ext cx="19966" cy="529106"/>
              </a:xfrm>
              <a:custGeom>
                <a:avLst/>
                <a:gdLst>
                  <a:gd name="T0" fmla="*/ 8 w 8"/>
                  <a:gd name="T1" fmla="*/ 8 h 212"/>
                  <a:gd name="T2" fmla="*/ 0 w 8"/>
                  <a:gd name="T3" fmla="*/ 0 h 212"/>
                  <a:gd name="T4" fmla="*/ 0 w 8"/>
                  <a:gd name="T5" fmla="*/ 1 h 212"/>
                  <a:gd name="T6" fmla="*/ 0 w 8"/>
                  <a:gd name="T7" fmla="*/ 7 h 212"/>
                  <a:gd name="T8" fmla="*/ 0 w 8"/>
                  <a:gd name="T9" fmla="*/ 212 h 212"/>
                  <a:gd name="T10" fmla="*/ 8 w 8"/>
                  <a:gd name="T11" fmla="*/ 212 h 212"/>
                  <a:gd name="T12" fmla="*/ 8 w 8"/>
                  <a:gd name="T13" fmla="*/ 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12">
                    <a:moveTo>
                      <a:pt x="8" y="8"/>
                    </a:moveTo>
                    <a:lnTo>
                      <a:pt x="0" y="0"/>
                    </a:lnTo>
                    <a:lnTo>
                      <a:pt x="0" y="1"/>
                    </a:lnTo>
                    <a:lnTo>
                      <a:pt x="0" y="7"/>
                    </a:lnTo>
                    <a:lnTo>
                      <a:pt x="0" y="212"/>
                    </a:lnTo>
                    <a:lnTo>
                      <a:pt x="8" y="212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37"/>
              <p:cNvSpPr>
                <a:spLocks/>
              </p:cNvSpPr>
              <p:nvPr/>
            </p:nvSpPr>
            <p:spPr bwMode="auto">
              <a:xfrm>
                <a:off x="8283757" y="4047345"/>
                <a:ext cx="354401" cy="19966"/>
              </a:xfrm>
              <a:custGeom>
                <a:avLst/>
                <a:gdLst>
                  <a:gd name="T0" fmla="*/ 135 w 142"/>
                  <a:gd name="T1" fmla="*/ 8 h 8"/>
                  <a:gd name="T2" fmla="*/ 142 w 142"/>
                  <a:gd name="T3" fmla="*/ 0 h 8"/>
                  <a:gd name="T4" fmla="*/ 0 w 142"/>
                  <a:gd name="T5" fmla="*/ 0 h 8"/>
                  <a:gd name="T6" fmla="*/ 8 w 142"/>
                  <a:gd name="T7" fmla="*/ 8 h 8"/>
                  <a:gd name="T8" fmla="*/ 135 w 142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8">
                    <a:moveTo>
                      <a:pt x="135" y="8"/>
                    </a:moveTo>
                    <a:lnTo>
                      <a:pt x="142" y="0"/>
                    </a:lnTo>
                    <a:lnTo>
                      <a:pt x="0" y="0"/>
                    </a:lnTo>
                    <a:lnTo>
                      <a:pt x="8" y="8"/>
                    </a:lnTo>
                    <a:lnTo>
                      <a:pt x="13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138"/>
              <p:cNvSpPr>
                <a:spLocks/>
              </p:cNvSpPr>
              <p:nvPr/>
            </p:nvSpPr>
            <p:spPr bwMode="auto">
              <a:xfrm>
                <a:off x="8620686" y="4049842"/>
                <a:ext cx="22463" cy="529106"/>
              </a:xfrm>
              <a:custGeom>
                <a:avLst/>
                <a:gdLst>
                  <a:gd name="T0" fmla="*/ 0 w 9"/>
                  <a:gd name="T1" fmla="*/ 8 h 212"/>
                  <a:gd name="T2" fmla="*/ 0 w 9"/>
                  <a:gd name="T3" fmla="*/ 212 h 212"/>
                  <a:gd name="T4" fmla="*/ 9 w 9"/>
                  <a:gd name="T5" fmla="*/ 212 h 212"/>
                  <a:gd name="T6" fmla="*/ 9 w 9"/>
                  <a:gd name="T7" fmla="*/ 7 h 212"/>
                  <a:gd name="T8" fmla="*/ 9 w 9"/>
                  <a:gd name="T9" fmla="*/ 1 h 212"/>
                  <a:gd name="T10" fmla="*/ 9 w 9"/>
                  <a:gd name="T11" fmla="*/ 0 h 212"/>
                  <a:gd name="T12" fmla="*/ 0 w 9"/>
                  <a:gd name="T13" fmla="*/ 9 h 212"/>
                  <a:gd name="T14" fmla="*/ 0 w 9"/>
                  <a:gd name="T15" fmla="*/ 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212">
                    <a:moveTo>
                      <a:pt x="0" y="8"/>
                    </a:moveTo>
                    <a:lnTo>
                      <a:pt x="0" y="212"/>
                    </a:lnTo>
                    <a:lnTo>
                      <a:pt x="9" y="212"/>
                    </a:lnTo>
                    <a:lnTo>
                      <a:pt x="9" y="7"/>
                    </a:lnTo>
                    <a:lnTo>
                      <a:pt x="9" y="1"/>
                    </a:lnTo>
                    <a:lnTo>
                      <a:pt x="9" y="0"/>
                    </a:lnTo>
                    <a:lnTo>
                      <a:pt x="0" y="9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Rectangle 139"/>
              <p:cNvSpPr>
                <a:spLocks noChangeArrowheads="1"/>
              </p:cNvSpPr>
              <p:nvPr/>
            </p:nvSpPr>
            <p:spPr bwMode="auto">
              <a:xfrm>
                <a:off x="8248816" y="4596417"/>
                <a:ext cx="429274" cy="349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40"/>
              <p:cNvSpPr>
                <a:spLocks noEditPoints="1"/>
              </p:cNvSpPr>
              <p:nvPr/>
            </p:nvSpPr>
            <p:spPr bwMode="auto">
              <a:xfrm>
                <a:off x="8323689" y="4089774"/>
                <a:ext cx="159730" cy="476695"/>
              </a:xfrm>
              <a:custGeom>
                <a:avLst/>
                <a:gdLst>
                  <a:gd name="T0" fmla="*/ 0 w 48"/>
                  <a:gd name="T1" fmla="*/ 0 h 143"/>
                  <a:gd name="T2" fmla="*/ 0 w 48"/>
                  <a:gd name="T3" fmla="*/ 143 h 143"/>
                  <a:gd name="T4" fmla="*/ 48 w 48"/>
                  <a:gd name="T5" fmla="*/ 134 h 143"/>
                  <a:gd name="T6" fmla="*/ 48 w 48"/>
                  <a:gd name="T7" fmla="*/ 9 h 143"/>
                  <a:gd name="T8" fmla="*/ 0 w 48"/>
                  <a:gd name="T9" fmla="*/ 0 h 143"/>
                  <a:gd name="T10" fmla="*/ 6 w 48"/>
                  <a:gd name="T11" fmla="*/ 12 h 143"/>
                  <a:gd name="T12" fmla="*/ 42 w 48"/>
                  <a:gd name="T13" fmla="*/ 19 h 143"/>
                  <a:gd name="T14" fmla="*/ 42 w 48"/>
                  <a:gd name="T15" fmla="*/ 65 h 143"/>
                  <a:gd name="T16" fmla="*/ 6 w 48"/>
                  <a:gd name="T17" fmla="*/ 62 h 143"/>
                  <a:gd name="T18" fmla="*/ 6 w 48"/>
                  <a:gd name="T19" fmla="*/ 12 h 143"/>
                  <a:gd name="T20" fmla="*/ 42 w 48"/>
                  <a:gd name="T21" fmla="*/ 127 h 143"/>
                  <a:gd name="T22" fmla="*/ 6 w 48"/>
                  <a:gd name="T23" fmla="*/ 132 h 143"/>
                  <a:gd name="T24" fmla="*/ 6 w 48"/>
                  <a:gd name="T25" fmla="*/ 72 h 143"/>
                  <a:gd name="T26" fmla="*/ 42 w 48"/>
                  <a:gd name="T27" fmla="*/ 74 h 143"/>
                  <a:gd name="T28" fmla="*/ 42 w 48"/>
                  <a:gd name="T29" fmla="*/ 127 h 143"/>
                  <a:gd name="T30" fmla="*/ 44 w 48"/>
                  <a:gd name="T31" fmla="*/ 69 h 143"/>
                  <a:gd name="T32" fmla="*/ 43 w 48"/>
                  <a:gd name="T33" fmla="*/ 71 h 143"/>
                  <a:gd name="T34" fmla="*/ 36 w 48"/>
                  <a:gd name="T35" fmla="*/ 70 h 143"/>
                  <a:gd name="T36" fmla="*/ 35 w 48"/>
                  <a:gd name="T37" fmla="*/ 69 h 143"/>
                  <a:gd name="T38" fmla="*/ 35 w 48"/>
                  <a:gd name="T39" fmla="*/ 69 h 143"/>
                  <a:gd name="T40" fmla="*/ 36 w 48"/>
                  <a:gd name="T41" fmla="*/ 68 h 143"/>
                  <a:gd name="T42" fmla="*/ 43 w 48"/>
                  <a:gd name="T43" fmla="*/ 68 h 143"/>
                  <a:gd name="T44" fmla="*/ 44 w 48"/>
                  <a:gd name="T45" fmla="*/ 69 h 143"/>
                  <a:gd name="T46" fmla="*/ 45 w 48"/>
                  <a:gd name="T47" fmla="*/ 70 h 143"/>
                  <a:gd name="T48" fmla="*/ 43 w 48"/>
                  <a:gd name="T49" fmla="*/ 72 h 143"/>
                  <a:gd name="T50" fmla="*/ 40 w 48"/>
                  <a:gd name="T51" fmla="*/ 70 h 143"/>
                  <a:gd name="T52" fmla="*/ 43 w 48"/>
                  <a:gd name="T53" fmla="*/ 67 h 143"/>
                  <a:gd name="T54" fmla="*/ 45 w 48"/>
                  <a:gd name="T55" fmla="*/ 7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43">
                    <a:moveTo>
                      <a:pt x="0" y="0"/>
                    </a:moveTo>
                    <a:cubicBezTo>
                      <a:pt x="0" y="143"/>
                      <a:pt x="0" y="143"/>
                      <a:pt x="0" y="143"/>
                    </a:cubicBezTo>
                    <a:cubicBezTo>
                      <a:pt x="48" y="134"/>
                      <a:pt x="48" y="134"/>
                      <a:pt x="48" y="134"/>
                    </a:cubicBezTo>
                    <a:cubicBezTo>
                      <a:pt x="48" y="9"/>
                      <a:pt x="48" y="9"/>
                      <a:pt x="48" y="9"/>
                    </a:cubicBezTo>
                    <a:lnTo>
                      <a:pt x="0" y="0"/>
                    </a:lnTo>
                    <a:close/>
                    <a:moveTo>
                      <a:pt x="6" y="12"/>
                    </a:moveTo>
                    <a:cubicBezTo>
                      <a:pt x="42" y="19"/>
                      <a:pt x="42" y="19"/>
                      <a:pt x="42" y="19"/>
                    </a:cubicBezTo>
                    <a:cubicBezTo>
                      <a:pt x="42" y="65"/>
                      <a:pt x="42" y="65"/>
                      <a:pt x="42" y="65"/>
                    </a:cubicBezTo>
                    <a:cubicBezTo>
                      <a:pt x="6" y="62"/>
                      <a:pt x="6" y="62"/>
                      <a:pt x="6" y="62"/>
                    </a:cubicBezTo>
                    <a:lnTo>
                      <a:pt x="6" y="12"/>
                    </a:lnTo>
                    <a:close/>
                    <a:moveTo>
                      <a:pt x="42" y="127"/>
                    </a:moveTo>
                    <a:cubicBezTo>
                      <a:pt x="6" y="132"/>
                      <a:pt x="6" y="132"/>
                      <a:pt x="6" y="132"/>
                    </a:cubicBezTo>
                    <a:cubicBezTo>
                      <a:pt x="6" y="72"/>
                      <a:pt x="6" y="72"/>
                      <a:pt x="6" y="72"/>
                    </a:cubicBezTo>
                    <a:cubicBezTo>
                      <a:pt x="42" y="74"/>
                      <a:pt x="42" y="74"/>
                      <a:pt x="42" y="74"/>
                    </a:cubicBezTo>
                    <a:lnTo>
                      <a:pt x="42" y="127"/>
                    </a:lnTo>
                    <a:close/>
                    <a:moveTo>
                      <a:pt x="44" y="69"/>
                    </a:moveTo>
                    <a:cubicBezTo>
                      <a:pt x="44" y="70"/>
                      <a:pt x="44" y="71"/>
                      <a:pt x="43" y="71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5" y="70"/>
                      <a:pt x="35" y="70"/>
                      <a:pt x="35" y="69"/>
                    </a:cubicBezTo>
                    <a:cubicBezTo>
                      <a:pt x="35" y="69"/>
                      <a:pt x="35" y="69"/>
                      <a:pt x="35" y="69"/>
                    </a:cubicBezTo>
                    <a:cubicBezTo>
                      <a:pt x="35" y="68"/>
                      <a:pt x="35" y="68"/>
                      <a:pt x="36" y="68"/>
                    </a:cubicBezTo>
                    <a:cubicBezTo>
                      <a:pt x="43" y="68"/>
                      <a:pt x="43" y="68"/>
                      <a:pt x="43" y="68"/>
                    </a:cubicBezTo>
                    <a:cubicBezTo>
                      <a:pt x="44" y="68"/>
                      <a:pt x="44" y="69"/>
                      <a:pt x="44" y="69"/>
                    </a:cubicBezTo>
                    <a:close/>
                    <a:moveTo>
                      <a:pt x="45" y="70"/>
                    </a:moveTo>
                    <a:cubicBezTo>
                      <a:pt x="45" y="71"/>
                      <a:pt x="44" y="72"/>
                      <a:pt x="43" y="72"/>
                    </a:cubicBezTo>
                    <a:cubicBezTo>
                      <a:pt x="41" y="72"/>
                      <a:pt x="40" y="71"/>
                      <a:pt x="40" y="70"/>
                    </a:cubicBezTo>
                    <a:cubicBezTo>
                      <a:pt x="40" y="68"/>
                      <a:pt x="41" y="67"/>
                      <a:pt x="43" y="67"/>
                    </a:cubicBezTo>
                    <a:cubicBezTo>
                      <a:pt x="44" y="67"/>
                      <a:pt x="45" y="68"/>
                      <a:pt x="45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" name="Group 22"/>
            <p:cNvGrpSpPr/>
            <p:nvPr/>
          </p:nvGrpSpPr>
          <p:grpSpPr>
            <a:xfrm>
              <a:off x="3568179" y="4505205"/>
              <a:ext cx="379359" cy="376864"/>
              <a:chOff x="6853673" y="3715407"/>
              <a:chExt cx="379359" cy="376864"/>
            </a:xfrm>
            <a:solidFill>
              <a:schemeClr val="bg1"/>
            </a:solidFill>
          </p:grpSpPr>
          <p:sp>
            <p:nvSpPr>
              <p:cNvPr id="28" name="Freeform 150"/>
              <p:cNvSpPr>
                <a:spLocks noEditPoints="1"/>
              </p:cNvSpPr>
              <p:nvPr/>
            </p:nvSpPr>
            <p:spPr bwMode="auto">
              <a:xfrm>
                <a:off x="6853673" y="3715407"/>
                <a:ext cx="379359" cy="376864"/>
              </a:xfrm>
              <a:custGeom>
                <a:avLst/>
                <a:gdLst>
                  <a:gd name="T0" fmla="*/ 57 w 114"/>
                  <a:gd name="T1" fmla="*/ 0 h 114"/>
                  <a:gd name="T2" fmla="*/ 0 w 114"/>
                  <a:gd name="T3" fmla="*/ 57 h 114"/>
                  <a:gd name="T4" fmla="*/ 57 w 114"/>
                  <a:gd name="T5" fmla="*/ 114 h 114"/>
                  <a:gd name="T6" fmla="*/ 114 w 114"/>
                  <a:gd name="T7" fmla="*/ 57 h 114"/>
                  <a:gd name="T8" fmla="*/ 57 w 114"/>
                  <a:gd name="T9" fmla="*/ 0 h 114"/>
                  <a:gd name="T10" fmla="*/ 57 w 114"/>
                  <a:gd name="T11" fmla="*/ 108 h 114"/>
                  <a:gd name="T12" fmla="*/ 6 w 114"/>
                  <a:gd name="T13" fmla="*/ 57 h 114"/>
                  <a:gd name="T14" fmla="*/ 57 w 114"/>
                  <a:gd name="T15" fmla="*/ 6 h 114"/>
                  <a:gd name="T16" fmla="*/ 108 w 114"/>
                  <a:gd name="T17" fmla="*/ 57 h 114"/>
                  <a:gd name="T18" fmla="*/ 57 w 114"/>
                  <a:gd name="T19" fmla="*/ 10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4" h="114">
                    <a:moveTo>
                      <a:pt x="57" y="0"/>
                    </a:moveTo>
                    <a:cubicBezTo>
                      <a:pt x="25" y="0"/>
                      <a:pt x="0" y="25"/>
                      <a:pt x="0" y="57"/>
                    </a:cubicBezTo>
                    <a:cubicBezTo>
                      <a:pt x="0" y="89"/>
                      <a:pt x="25" y="114"/>
                      <a:pt x="57" y="114"/>
                    </a:cubicBezTo>
                    <a:cubicBezTo>
                      <a:pt x="89" y="114"/>
                      <a:pt x="114" y="89"/>
                      <a:pt x="114" y="57"/>
                    </a:cubicBezTo>
                    <a:cubicBezTo>
                      <a:pt x="114" y="25"/>
                      <a:pt x="89" y="0"/>
                      <a:pt x="57" y="0"/>
                    </a:cubicBezTo>
                    <a:close/>
                    <a:moveTo>
                      <a:pt x="57" y="108"/>
                    </a:moveTo>
                    <a:cubicBezTo>
                      <a:pt x="29" y="108"/>
                      <a:pt x="6" y="85"/>
                      <a:pt x="6" y="57"/>
                    </a:cubicBezTo>
                    <a:cubicBezTo>
                      <a:pt x="6" y="29"/>
                      <a:pt x="29" y="6"/>
                      <a:pt x="57" y="6"/>
                    </a:cubicBezTo>
                    <a:cubicBezTo>
                      <a:pt x="85" y="6"/>
                      <a:pt x="108" y="29"/>
                      <a:pt x="108" y="57"/>
                    </a:cubicBezTo>
                    <a:cubicBezTo>
                      <a:pt x="108" y="85"/>
                      <a:pt x="85" y="108"/>
                      <a:pt x="57" y="1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Rectangle 151"/>
              <p:cNvSpPr>
                <a:spLocks noChangeArrowheads="1"/>
              </p:cNvSpPr>
              <p:nvPr/>
            </p:nvSpPr>
            <p:spPr bwMode="auto">
              <a:xfrm>
                <a:off x="6998429" y="3987447"/>
                <a:ext cx="22463" cy="424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Rectangle 152"/>
              <p:cNvSpPr>
                <a:spLocks noChangeArrowheads="1"/>
              </p:cNvSpPr>
              <p:nvPr/>
            </p:nvSpPr>
            <p:spPr bwMode="auto">
              <a:xfrm>
                <a:off x="7033370" y="3987447"/>
                <a:ext cx="19966" cy="424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Rectangle 153"/>
              <p:cNvSpPr>
                <a:spLocks noChangeArrowheads="1"/>
              </p:cNvSpPr>
              <p:nvPr/>
            </p:nvSpPr>
            <p:spPr bwMode="auto">
              <a:xfrm>
                <a:off x="7068311" y="3987447"/>
                <a:ext cx="19966" cy="424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154"/>
              <p:cNvSpPr>
                <a:spLocks/>
              </p:cNvSpPr>
              <p:nvPr/>
            </p:nvSpPr>
            <p:spPr bwMode="auto">
              <a:xfrm>
                <a:off x="6970976" y="3822725"/>
                <a:ext cx="82362" cy="84857"/>
              </a:xfrm>
              <a:custGeom>
                <a:avLst/>
                <a:gdLst>
                  <a:gd name="T0" fmla="*/ 19 w 25"/>
                  <a:gd name="T1" fmla="*/ 22 h 25"/>
                  <a:gd name="T2" fmla="*/ 22 w 25"/>
                  <a:gd name="T3" fmla="*/ 25 h 25"/>
                  <a:gd name="T4" fmla="*/ 25 w 25"/>
                  <a:gd name="T5" fmla="*/ 22 h 25"/>
                  <a:gd name="T6" fmla="*/ 22 w 25"/>
                  <a:gd name="T7" fmla="*/ 19 h 25"/>
                  <a:gd name="T8" fmla="*/ 21 w 25"/>
                  <a:gd name="T9" fmla="*/ 19 h 25"/>
                  <a:gd name="T10" fmla="*/ 0 w 25"/>
                  <a:gd name="T11" fmla="*/ 0 h 25"/>
                  <a:gd name="T12" fmla="*/ 19 w 25"/>
                  <a:gd name="T13" fmla="*/ 22 h 25"/>
                  <a:gd name="T14" fmla="*/ 19 w 25"/>
                  <a:gd name="T15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5">
                    <a:moveTo>
                      <a:pt x="19" y="22"/>
                    </a:moveTo>
                    <a:cubicBezTo>
                      <a:pt x="19" y="24"/>
                      <a:pt x="20" y="25"/>
                      <a:pt x="22" y="25"/>
                    </a:cubicBezTo>
                    <a:cubicBezTo>
                      <a:pt x="24" y="25"/>
                      <a:pt x="25" y="24"/>
                      <a:pt x="25" y="22"/>
                    </a:cubicBezTo>
                    <a:cubicBezTo>
                      <a:pt x="25" y="21"/>
                      <a:pt x="24" y="19"/>
                      <a:pt x="22" y="19"/>
                    </a:cubicBezTo>
                    <a:cubicBezTo>
                      <a:pt x="22" y="19"/>
                      <a:pt x="22" y="19"/>
                      <a:pt x="21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155"/>
              <p:cNvSpPr>
                <a:spLocks/>
              </p:cNvSpPr>
              <p:nvPr/>
            </p:nvSpPr>
            <p:spPr bwMode="auto">
              <a:xfrm>
                <a:off x="6921060" y="3987447"/>
                <a:ext cx="22463" cy="19966"/>
              </a:xfrm>
              <a:custGeom>
                <a:avLst/>
                <a:gdLst>
                  <a:gd name="T0" fmla="*/ 0 w 9"/>
                  <a:gd name="T1" fmla="*/ 6 h 8"/>
                  <a:gd name="T2" fmla="*/ 3 w 9"/>
                  <a:gd name="T3" fmla="*/ 8 h 8"/>
                  <a:gd name="T4" fmla="*/ 9 w 9"/>
                  <a:gd name="T5" fmla="*/ 1 h 8"/>
                  <a:gd name="T6" fmla="*/ 7 w 9"/>
                  <a:gd name="T7" fmla="*/ 0 h 8"/>
                  <a:gd name="T8" fmla="*/ 0 w 9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0" y="6"/>
                    </a:moveTo>
                    <a:lnTo>
                      <a:pt x="3" y="8"/>
                    </a:lnTo>
                    <a:lnTo>
                      <a:pt x="9" y="1"/>
                    </a:lnTo>
                    <a:lnTo>
                      <a:pt x="7" y="0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156"/>
              <p:cNvSpPr>
                <a:spLocks/>
              </p:cNvSpPr>
              <p:nvPr/>
            </p:nvSpPr>
            <p:spPr bwMode="auto">
              <a:xfrm>
                <a:off x="6901094" y="3942523"/>
                <a:ext cx="27454" cy="14975"/>
              </a:xfrm>
              <a:custGeom>
                <a:avLst/>
                <a:gdLst>
                  <a:gd name="T0" fmla="*/ 9 w 11"/>
                  <a:gd name="T1" fmla="*/ 0 h 6"/>
                  <a:gd name="T2" fmla="*/ 0 w 11"/>
                  <a:gd name="T3" fmla="*/ 3 h 6"/>
                  <a:gd name="T4" fmla="*/ 1 w 11"/>
                  <a:gd name="T5" fmla="*/ 6 h 6"/>
                  <a:gd name="T6" fmla="*/ 11 w 11"/>
                  <a:gd name="T7" fmla="*/ 3 h 6"/>
                  <a:gd name="T8" fmla="*/ 9 w 11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9" y="0"/>
                    </a:moveTo>
                    <a:lnTo>
                      <a:pt x="0" y="3"/>
                    </a:lnTo>
                    <a:lnTo>
                      <a:pt x="1" y="6"/>
                    </a:lnTo>
                    <a:lnTo>
                      <a:pt x="11" y="3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157"/>
              <p:cNvSpPr>
                <a:spLocks/>
              </p:cNvSpPr>
              <p:nvPr/>
            </p:nvSpPr>
            <p:spPr bwMode="auto">
              <a:xfrm>
                <a:off x="6933538" y="3790281"/>
                <a:ext cx="19966" cy="22463"/>
              </a:xfrm>
              <a:custGeom>
                <a:avLst/>
                <a:gdLst>
                  <a:gd name="T0" fmla="*/ 0 w 8"/>
                  <a:gd name="T1" fmla="*/ 3 h 9"/>
                  <a:gd name="T2" fmla="*/ 7 w 8"/>
                  <a:gd name="T3" fmla="*/ 9 h 9"/>
                  <a:gd name="T4" fmla="*/ 8 w 8"/>
                  <a:gd name="T5" fmla="*/ 7 h 9"/>
                  <a:gd name="T6" fmla="*/ 2 w 8"/>
                  <a:gd name="T7" fmla="*/ 0 h 9"/>
                  <a:gd name="T8" fmla="*/ 0 w 8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0" y="3"/>
                    </a:moveTo>
                    <a:lnTo>
                      <a:pt x="7" y="9"/>
                    </a:lnTo>
                    <a:lnTo>
                      <a:pt x="8" y="7"/>
                    </a:lnTo>
                    <a:lnTo>
                      <a:pt x="2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158"/>
              <p:cNvSpPr>
                <a:spLocks/>
              </p:cNvSpPr>
              <p:nvPr/>
            </p:nvSpPr>
            <p:spPr bwMode="auto">
              <a:xfrm>
                <a:off x="6903589" y="3840196"/>
                <a:ext cx="27454" cy="12480"/>
              </a:xfrm>
              <a:custGeom>
                <a:avLst/>
                <a:gdLst>
                  <a:gd name="T0" fmla="*/ 11 w 11"/>
                  <a:gd name="T1" fmla="*/ 3 h 5"/>
                  <a:gd name="T2" fmla="*/ 2 w 11"/>
                  <a:gd name="T3" fmla="*/ 0 h 5"/>
                  <a:gd name="T4" fmla="*/ 0 w 11"/>
                  <a:gd name="T5" fmla="*/ 3 h 5"/>
                  <a:gd name="T6" fmla="*/ 10 w 11"/>
                  <a:gd name="T7" fmla="*/ 5 h 5"/>
                  <a:gd name="T8" fmla="*/ 11 w 11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1" y="3"/>
                    </a:moveTo>
                    <a:lnTo>
                      <a:pt x="2" y="0"/>
                    </a:lnTo>
                    <a:lnTo>
                      <a:pt x="0" y="3"/>
                    </a:lnTo>
                    <a:lnTo>
                      <a:pt x="10" y="5"/>
                    </a:lnTo>
                    <a:lnTo>
                      <a:pt x="11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Rectangle 159"/>
              <p:cNvSpPr>
                <a:spLocks noChangeArrowheads="1"/>
              </p:cNvSpPr>
              <p:nvPr/>
            </p:nvSpPr>
            <p:spPr bwMode="auto">
              <a:xfrm>
                <a:off x="7040858" y="3750348"/>
                <a:ext cx="7488" cy="224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160"/>
              <p:cNvSpPr>
                <a:spLocks/>
              </p:cNvSpPr>
              <p:nvPr/>
            </p:nvSpPr>
            <p:spPr bwMode="auto">
              <a:xfrm>
                <a:off x="6973471" y="3760331"/>
                <a:ext cx="17471" cy="22463"/>
              </a:xfrm>
              <a:custGeom>
                <a:avLst/>
                <a:gdLst>
                  <a:gd name="T0" fmla="*/ 7 w 7"/>
                  <a:gd name="T1" fmla="*/ 8 h 9"/>
                  <a:gd name="T2" fmla="*/ 3 w 7"/>
                  <a:gd name="T3" fmla="*/ 0 h 9"/>
                  <a:gd name="T4" fmla="*/ 0 w 7"/>
                  <a:gd name="T5" fmla="*/ 2 h 9"/>
                  <a:gd name="T6" fmla="*/ 4 w 7"/>
                  <a:gd name="T7" fmla="*/ 9 h 9"/>
                  <a:gd name="T8" fmla="*/ 7 w 7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7" y="8"/>
                    </a:moveTo>
                    <a:lnTo>
                      <a:pt x="3" y="0"/>
                    </a:lnTo>
                    <a:lnTo>
                      <a:pt x="0" y="2"/>
                    </a:lnTo>
                    <a:lnTo>
                      <a:pt x="4" y="9"/>
                    </a:lnTo>
                    <a:lnTo>
                      <a:pt x="7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61"/>
              <p:cNvSpPr>
                <a:spLocks/>
              </p:cNvSpPr>
              <p:nvPr/>
            </p:nvSpPr>
            <p:spPr bwMode="auto">
              <a:xfrm>
                <a:off x="7088277" y="3760331"/>
                <a:ext cx="12480" cy="27454"/>
              </a:xfrm>
              <a:custGeom>
                <a:avLst/>
                <a:gdLst>
                  <a:gd name="T0" fmla="*/ 0 w 5"/>
                  <a:gd name="T1" fmla="*/ 9 h 11"/>
                  <a:gd name="T2" fmla="*/ 2 w 5"/>
                  <a:gd name="T3" fmla="*/ 11 h 11"/>
                  <a:gd name="T4" fmla="*/ 5 w 5"/>
                  <a:gd name="T5" fmla="*/ 2 h 11"/>
                  <a:gd name="T6" fmla="*/ 2 w 5"/>
                  <a:gd name="T7" fmla="*/ 0 h 11"/>
                  <a:gd name="T8" fmla="*/ 0 w 5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1">
                    <a:moveTo>
                      <a:pt x="0" y="9"/>
                    </a:moveTo>
                    <a:lnTo>
                      <a:pt x="2" y="11"/>
                    </a:lnTo>
                    <a:lnTo>
                      <a:pt x="5" y="2"/>
                    </a:lnTo>
                    <a:lnTo>
                      <a:pt x="2" y="0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62"/>
              <p:cNvSpPr>
                <a:spLocks/>
              </p:cNvSpPr>
              <p:nvPr/>
            </p:nvSpPr>
            <p:spPr bwMode="auto">
              <a:xfrm>
                <a:off x="7130706" y="3987447"/>
                <a:ext cx="22463" cy="19966"/>
              </a:xfrm>
              <a:custGeom>
                <a:avLst/>
                <a:gdLst>
                  <a:gd name="T0" fmla="*/ 0 w 9"/>
                  <a:gd name="T1" fmla="*/ 1 h 8"/>
                  <a:gd name="T2" fmla="*/ 8 w 9"/>
                  <a:gd name="T3" fmla="*/ 8 h 8"/>
                  <a:gd name="T4" fmla="*/ 9 w 9"/>
                  <a:gd name="T5" fmla="*/ 6 h 8"/>
                  <a:gd name="T6" fmla="*/ 3 w 9"/>
                  <a:gd name="T7" fmla="*/ 0 h 8"/>
                  <a:gd name="T8" fmla="*/ 0 w 9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0" y="1"/>
                    </a:moveTo>
                    <a:lnTo>
                      <a:pt x="8" y="8"/>
                    </a:lnTo>
                    <a:lnTo>
                      <a:pt x="9" y="6"/>
                    </a:lnTo>
                    <a:lnTo>
                      <a:pt x="3" y="0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63"/>
              <p:cNvSpPr>
                <a:spLocks/>
              </p:cNvSpPr>
              <p:nvPr/>
            </p:nvSpPr>
            <p:spPr bwMode="auto">
              <a:xfrm>
                <a:off x="7158159" y="3942523"/>
                <a:ext cx="24958" cy="14975"/>
              </a:xfrm>
              <a:custGeom>
                <a:avLst/>
                <a:gdLst>
                  <a:gd name="T0" fmla="*/ 0 w 10"/>
                  <a:gd name="T1" fmla="*/ 3 h 6"/>
                  <a:gd name="T2" fmla="*/ 9 w 10"/>
                  <a:gd name="T3" fmla="*/ 6 h 6"/>
                  <a:gd name="T4" fmla="*/ 10 w 10"/>
                  <a:gd name="T5" fmla="*/ 3 h 6"/>
                  <a:gd name="T6" fmla="*/ 1 w 10"/>
                  <a:gd name="T7" fmla="*/ 0 h 6"/>
                  <a:gd name="T8" fmla="*/ 0 w 10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0" y="3"/>
                    </a:moveTo>
                    <a:lnTo>
                      <a:pt x="9" y="6"/>
                    </a:lnTo>
                    <a:lnTo>
                      <a:pt x="10" y="3"/>
                    </a:lnTo>
                    <a:lnTo>
                      <a:pt x="1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64"/>
              <p:cNvSpPr>
                <a:spLocks/>
              </p:cNvSpPr>
              <p:nvPr/>
            </p:nvSpPr>
            <p:spPr bwMode="auto">
              <a:xfrm>
                <a:off x="7128209" y="3790281"/>
                <a:ext cx="22463" cy="22463"/>
              </a:xfrm>
              <a:custGeom>
                <a:avLst/>
                <a:gdLst>
                  <a:gd name="T0" fmla="*/ 9 w 9"/>
                  <a:gd name="T1" fmla="*/ 3 h 9"/>
                  <a:gd name="T2" fmla="*/ 8 w 9"/>
                  <a:gd name="T3" fmla="*/ 0 h 9"/>
                  <a:gd name="T4" fmla="*/ 0 w 9"/>
                  <a:gd name="T5" fmla="*/ 7 h 9"/>
                  <a:gd name="T6" fmla="*/ 2 w 9"/>
                  <a:gd name="T7" fmla="*/ 9 h 9"/>
                  <a:gd name="T8" fmla="*/ 9 w 9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9" y="3"/>
                    </a:moveTo>
                    <a:lnTo>
                      <a:pt x="8" y="0"/>
                    </a:lnTo>
                    <a:lnTo>
                      <a:pt x="0" y="7"/>
                    </a:lnTo>
                    <a:lnTo>
                      <a:pt x="2" y="9"/>
                    </a:lnTo>
                    <a:lnTo>
                      <a:pt x="9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65"/>
              <p:cNvSpPr>
                <a:spLocks/>
              </p:cNvSpPr>
              <p:nvPr/>
            </p:nvSpPr>
            <p:spPr bwMode="auto">
              <a:xfrm>
                <a:off x="7153167" y="3840196"/>
                <a:ext cx="27454" cy="12480"/>
              </a:xfrm>
              <a:custGeom>
                <a:avLst/>
                <a:gdLst>
                  <a:gd name="T0" fmla="*/ 10 w 11"/>
                  <a:gd name="T1" fmla="*/ 0 h 5"/>
                  <a:gd name="T2" fmla="*/ 0 w 11"/>
                  <a:gd name="T3" fmla="*/ 3 h 5"/>
                  <a:gd name="T4" fmla="*/ 2 w 11"/>
                  <a:gd name="T5" fmla="*/ 5 h 5"/>
                  <a:gd name="T6" fmla="*/ 11 w 11"/>
                  <a:gd name="T7" fmla="*/ 3 h 5"/>
                  <a:gd name="T8" fmla="*/ 10 w 11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0"/>
                    </a:moveTo>
                    <a:lnTo>
                      <a:pt x="0" y="3"/>
                    </a:lnTo>
                    <a:lnTo>
                      <a:pt x="2" y="5"/>
                    </a:lnTo>
                    <a:lnTo>
                      <a:pt x="11" y="3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Rectangle 166"/>
              <p:cNvSpPr>
                <a:spLocks noChangeArrowheads="1"/>
              </p:cNvSpPr>
              <p:nvPr/>
            </p:nvSpPr>
            <p:spPr bwMode="auto">
              <a:xfrm>
                <a:off x="6893606" y="3890112"/>
                <a:ext cx="24958" cy="74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Rectangle 167"/>
              <p:cNvSpPr>
                <a:spLocks noChangeArrowheads="1"/>
              </p:cNvSpPr>
              <p:nvPr/>
            </p:nvSpPr>
            <p:spPr bwMode="auto">
              <a:xfrm>
                <a:off x="7170638" y="3892607"/>
                <a:ext cx="27454" cy="74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2" name="Rounded Rectangle 48"/>
          <p:cNvSpPr/>
          <p:nvPr/>
        </p:nvSpPr>
        <p:spPr>
          <a:xfrm>
            <a:off x="2709305" y="2732704"/>
            <a:ext cx="3018755" cy="1683195"/>
          </a:xfrm>
          <a:prstGeom prst="round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情境模拟法</a:t>
            </a:r>
            <a:endParaRPr kumimoji="1"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182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421335" y="1196752"/>
            <a:ext cx="8403772" cy="2592288"/>
            <a:chOff x="1815238" y="2912553"/>
            <a:chExt cx="8403772" cy="2035055"/>
          </a:xfrm>
        </p:grpSpPr>
        <p:sp>
          <p:nvSpPr>
            <p:cNvPr id="8" name="圆角矩形 7"/>
            <p:cNvSpPr/>
            <p:nvPr/>
          </p:nvSpPr>
          <p:spPr>
            <a:xfrm>
              <a:off x="1815238" y="2912553"/>
              <a:ext cx="8403772" cy="2035055"/>
            </a:xfrm>
            <a:prstGeom prst="roundRect">
              <a:avLst>
                <a:gd name="adj" fmla="val 11262"/>
              </a:avLst>
            </a:prstGeom>
            <a:noFill/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303696" y="3298299"/>
              <a:ext cx="7426856" cy="6523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用真实</a:t>
              </a:r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情境作为案例→邀请解决方案→判断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解决现实</a:t>
              </a:r>
              <a:r>
                <a:rPr lang="zh-CN" altLang="en-US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问题的能力与思路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20923" y="117502"/>
            <a:ext cx="2088232" cy="761974"/>
            <a:chOff x="120923" y="117502"/>
            <a:chExt cx="2088232" cy="761974"/>
          </a:xfrm>
        </p:grpSpPr>
        <p:grpSp>
          <p:nvGrpSpPr>
            <p:cNvPr id="18" name="组合 17"/>
            <p:cNvGrpSpPr/>
            <p:nvPr/>
          </p:nvGrpSpPr>
          <p:grpSpPr>
            <a:xfrm>
              <a:off x="120923" y="117502"/>
              <a:ext cx="2088232" cy="761974"/>
              <a:chOff x="-970286" y="1630565"/>
              <a:chExt cx="2353891" cy="858910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-455834" y="1748386"/>
                <a:ext cx="1839439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681076" y="251283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情境模拟法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2022743" y="4152489"/>
            <a:ext cx="842066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我们部门目前正在面临一个问题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您觉得可能有哪些解决方案？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如果您入职我司，马上会接受的是这样一个项目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您打算如何解决？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这样的一个项目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如果您来负责的话，会如何处理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假设我们正在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面临一个客户对产品投诉的问题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您打算如何处理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705099" y="2996952"/>
            <a:ext cx="742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可作为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行为面试法的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铺垫，形成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前后双重印证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35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ChangeArrowheads="1"/>
          </p:cNvSpPr>
          <p:nvPr>
            <p:ph type="title"/>
          </p:nvPr>
        </p:nvSpPr>
        <p:spPr>
          <a:xfrm>
            <a:off x="3769208" y="2708920"/>
            <a:ext cx="3456384" cy="706438"/>
          </a:xfrm>
        </p:spPr>
        <p:txBody>
          <a:bodyPr/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结束收尾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ounded Rectangle 64"/>
          <p:cNvSpPr/>
          <p:nvPr/>
        </p:nvSpPr>
        <p:spPr>
          <a:xfrm>
            <a:off x="3433291" y="2165834"/>
            <a:ext cx="4128219" cy="1648594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9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90867" y="4394260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“我们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的面试结果会在面试结束后三个工作日内通知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225379" y="5388540"/>
            <a:ext cx="1899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至：电梯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门口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999747" y="3261479"/>
            <a:ext cx="341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“很高兴您来参加我们的面试”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“今天沟通很愉快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ectangle 3"/>
          <p:cNvSpPr/>
          <p:nvPr/>
        </p:nvSpPr>
        <p:spPr>
          <a:xfrm>
            <a:off x="1718702" y="2335050"/>
            <a:ext cx="1922025" cy="510628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自由提问</a:t>
            </a:r>
            <a:endParaRPr lang="en-US" altLang="zh-CN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9" name="Rectangle 25"/>
          <p:cNvSpPr/>
          <p:nvPr/>
        </p:nvSpPr>
        <p:spPr>
          <a:xfrm>
            <a:off x="1705099" y="1340769"/>
            <a:ext cx="1922025" cy="510628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公司</a:t>
            </a:r>
            <a:r>
              <a:rPr lang="en-US" altLang="zh-CN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/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工作介绍</a:t>
            </a:r>
            <a:endParaRPr lang="en-US" altLang="zh-CN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1" name="Rectangle 69"/>
          <p:cNvSpPr/>
          <p:nvPr/>
        </p:nvSpPr>
        <p:spPr>
          <a:xfrm>
            <a:off x="1718702" y="3329331"/>
            <a:ext cx="1922025" cy="510628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表达感谢</a:t>
            </a:r>
            <a:endParaRPr lang="en-US" altLang="zh-CN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2" name="Rectangle 92"/>
          <p:cNvSpPr/>
          <p:nvPr/>
        </p:nvSpPr>
        <p:spPr>
          <a:xfrm>
            <a:off x="1718702" y="4323612"/>
            <a:ext cx="1922025" cy="510628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告知后续</a:t>
            </a:r>
            <a:endParaRPr lang="en-US" altLang="zh-CN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7" name="Rectangle 92"/>
          <p:cNvSpPr/>
          <p:nvPr/>
        </p:nvSpPr>
        <p:spPr>
          <a:xfrm>
            <a:off x="1718702" y="5317892"/>
            <a:ext cx="1922025" cy="510628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握手送行</a:t>
            </a:r>
            <a:endParaRPr lang="en-US" altLang="zh-CN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043387" y="1345833"/>
            <a:ext cx="66688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推销岗位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期待管理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特别想来的：适当把难度加大，降低期待值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不那么想来的：适当美化公司、工作内容，问题的巧妙转化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08417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21323" y="2564904"/>
            <a:ext cx="5472605" cy="2016224"/>
            <a:chOff x="120923" y="117502"/>
            <a:chExt cx="2068214" cy="761974"/>
          </a:xfrm>
        </p:grpSpPr>
        <p:grpSp>
          <p:nvGrpSpPr>
            <p:cNvPr id="3" name="组合 2"/>
            <p:cNvGrpSpPr/>
            <p:nvPr/>
          </p:nvGrpSpPr>
          <p:grpSpPr>
            <a:xfrm>
              <a:off x="120923" y="117502"/>
              <a:ext cx="2068214" cy="761974"/>
              <a:chOff x="-970286" y="1630565"/>
              <a:chExt cx="2331327" cy="85891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xmlns="" id="{E953EC67-983F-4ED9-8A74-8D1FAF97B993}"/>
                  </a:ext>
                </a:extLst>
              </p:cNvPr>
              <p:cNvSpPr/>
              <p:nvPr/>
            </p:nvSpPr>
            <p:spPr>
              <a:xfrm>
                <a:off x="-970286" y="1630565"/>
                <a:ext cx="634591" cy="573833"/>
              </a:xfrm>
              <a:prstGeom prst="rect">
                <a:avLst/>
              </a:prstGeom>
              <a:noFill/>
              <a:ln w="25400">
                <a:gradFill>
                  <a:gsLst>
                    <a:gs pos="0">
                      <a:srgbClr val="46A2D0"/>
                    </a:gs>
                    <a:gs pos="100000">
                      <a:srgbClr val="1D6AAE"/>
                    </a:gs>
                  </a:gsLst>
                  <a:lin ang="5400000" scaled="1"/>
                </a:gradFill>
              </a:ln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zh-CN" altLang="en-US" noProof="1">
                  <a:solidFill>
                    <a:prstClr val="white"/>
                  </a:solidFill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6" name="圆角矩形 5"/>
              <p:cNvSpPr/>
              <p:nvPr/>
            </p:nvSpPr>
            <p:spPr>
              <a:xfrm>
                <a:off x="-455834" y="1748386"/>
                <a:ext cx="1816875" cy="533255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/>
                  </a:gs>
                  <a:gs pos="100000">
                    <a:srgbClr val="146DAD"/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  <p:sp>
            <p:nvSpPr>
              <p:cNvPr id="7" name="圆角矩形 6"/>
              <p:cNvSpPr/>
              <p:nvPr/>
            </p:nvSpPr>
            <p:spPr>
              <a:xfrm>
                <a:off x="-715320" y="2346984"/>
                <a:ext cx="124657" cy="142491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46A2D0">
                      <a:alpha val="40000"/>
                    </a:srgbClr>
                  </a:gs>
                  <a:gs pos="100000">
                    <a:srgbClr val="146DAD">
                      <a:alpha val="40000"/>
                    </a:srgbClr>
                  </a:gs>
                </a:gsLst>
                <a:lin ang="5400000" scaled="1"/>
              </a:gra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dirty="0">
                  <a:solidFill>
                    <a:schemeClr val="bg1"/>
                  </a:solidFill>
                  <a:ea typeface="Noto Sans S Chinese DemiLight" panose="020B0400000000000000" pitchFamily="34" charset="-122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797204" y="359130"/>
              <a:ext cx="1201440" cy="220999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</a:t>
              </a:r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部分 </a:t>
              </a:r>
              <a:r>
                <a:rPr lang="zh-CN" altLang="en-US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人选我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75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/>
          <p:nvPr/>
        </p:nvSpPr>
        <p:spPr>
          <a:xfrm>
            <a:off x="1490091" y="887908"/>
            <a:ext cx="9144000" cy="5459214"/>
          </a:xfrm>
          <a:prstGeom prst="rect">
            <a:avLst/>
          </a:prstGeom>
          <a:solidFill>
            <a:srgbClr val="45C1A4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/>
          <p:cNvGrpSpPr/>
          <p:nvPr/>
        </p:nvGrpSpPr>
        <p:grpSpPr>
          <a:xfrm>
            <a:off x="888603" y="524272"/>
            <a:ext cx="1752600" cy="1752600"/>
            <a:chOff x="337755" y="4457924"/>
            <a:chExt cx="1752600" cy="1752600"/>
          </a:xfrm>
        </p:grpSpPr>
        <p:sp>
          <p:nvSpPr>
            <p:cNvPr id="6" name="Teardrop 2"/>
            <p:cNvSpPr/>
            <p:nvPr/>
          </p:nvSpPr>
          <p:spPr>
            <a:xfrm flipV="1">
              <a:off x="337755" y="4457924"/>
              <a:ext cx="1752600" cy="1752600"/>
            </a:xfrm>
            <a:prstGeom prst="teardrop">
              <a:avLst/>
            </a:prstGeom>
            <a:solidFill>
              <a:srgbClr val="0E7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788039" y="5067524"/>
              <a:ext cx="11166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小</a:t>
              </a:r>
              <a:r>
                <a:rPr lang="en-US" altLang="zh-CN" b="1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Tips</a:t>
              </a:r>
              <a:r>
                <a:rPr lang="zh-CN" altLang="en-US" b="1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：</a:t>
              </a:r>
              <a:endParaRPr lang="en-US" altLang="zh-CN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sp>
        <p:nvSpPr>
          <p:cNvPr id="13209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73251" y="1007516"/>
            <a:ext cx="6192688" cy="515778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充分体现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尊重</a:t>
            </a: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用尊称：您、**先生、**女士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敏感或隐私问题（先征询对方的意愿）</a:t>
            </a: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ebdings" panose="05030102010509060703" pitchFamily="18" charset="2"/>
              </a:rPr>
              <a:t>多个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ebdings" panose="05030102010509060703" pitchFamily="18" charset="2"/>
              </a:rPr>
              <a:t>面试官之间的问题不要重复</a:t>
            </a: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ebdings" panose="05030102010509060703" pitchFamily="18" charset="2"/>
              </a:rPr>
              <a:t>控制节奏，必要时礼貌地打断</a:t>
            </a: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怒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好恶不外露</a:t>
            </a:r>
            <a:endParaRPr lang="en-US" altLang="zh-CN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不论你是否喜欢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，让对方感觉你的友好</a:t>
            </a:r>
            <a:endParaRPr lang="en-US" altLang="zh-CN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 smtClean="0">
                <a:solidFill>
                  <a:schemeClr val="bg1"/>
                </a:solidFill>
              </a:rPr>
              <a:t>公司</a:t>
            </a:r>
            <a:r>
              <a:rPr lang="zh-CN" altLang="en-US" sz="2000" b="1" dirty="0">
                <a:solidFill>
                  <a:schemeClr val="bg1"/>
                </a:solidFill>
              </a:rPr>
              <a:t>正面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印象管理</a:t>
            </a:r>
            <a:endParaRPr lang="en-US" altLang="zh-CN" sz="2000" b="1" dirty="0" smtClean="0">
              <a:solidFill>
                <a:schemeClr val="bg1"/>
              </a:solidFill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的恰当暴露：期待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接打手机</a:t>
            </a: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不要随便进出面试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室</a:t>
            </a:r>
            <a:endParaRPr lang="en-US" altLang="zh-CN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zh-CN" altLang="en-US" sz="2400" b="1" dirty="0" smtClean="0">
                <a:solidFill>
                  <a:schemeClr val="bg1"/>
                </a:solidFill>
              </a:rPr>
              <a:t>个人状态：自信</a:t>
            </a:r>
            <a:r>
              <a:rPr lang="zh-CN" altLang="en-US" sz="2400" b="1" dirty="0">
                <a:solidFill>
                  <a:schemeClr val="bg1"/>
                </a:solidFill>
              </a:rPr>
              <a:t>，表现--回答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干脆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5458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8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4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49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4" tmFilter="0, 0; 0.125,0.2665; 0.25,0.4; 0.375,0.465; 0.5,0.5;  0.625,0.535; 0.75,0.6; 0.875,0.7335; 1,1">
                                          <p:stCondLst>
                                            <p:cond delay="49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2" tmFilter="0, 0; 0.125,0.2665; 0.25,0.4; 0.375,0.465; 0.5,0.5;  0.625,0.535; 0.75,0.6; 0.875,0.7335; 1,1">
                                          <p:stCondLst>
                                            <p:cond delay="6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0">
                                          <p:stCondLst>
                                            <p:cond delay="24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62" decel="50000">
                                          <p:stCondLst>
                                            <p:cond delay="25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0">
                                          <p:stCondLst>
                                            <p:cond delay="49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62" decel="50000">
                                          <p:stCondLst>
                                            <p:cond delay="50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0">
                                          <p:stCondLst>
                                            <p:cond delay="61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62" decel="50000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0">
                                          <p:stCondLst>
                                            <p:cond delay="67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62" decel="50000">
                                          <p:stCondLst>
                                            <p:cond delay="68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1"/>
          <p:cNvSpPr/>
          <p:nvPr/>
        </p:nvSpPr>
        <p:spPr>
          <a:xfrm>
            <a:off x="1705099" y="1124744"/>
            <a:ext cx="9144000" cy="5459214"/>
          </a:xfrm>
          <a:prstGeom prst="rect">
            <a:avLst/>
          </a:prstGeom>
          <a:solidFill>
            <a:schemeClr val="bg1">
              <a:lumMod val="9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14"/>
          <p:cNvGrpSpPr/>
          <p:nvPr/>
        </p:nvGrpSpPr>
        <p:grpSpPr>
          <a:xfrm flipH="1" flipV="1">
            <a:off x="889981" y="509544"/>
            <a:ext cx="2887315" cy="1335016"/>
            <a:chOff x="1066800" y="888872"/>
            <a:chExt cx="1524000" cy="1073278"/>
          </a:xfrm>
          <a:solidFill>
            <a:schemeClr val="bg1">
              <a:lumMod val="50000"/>
            </a:schemeClr>
          </a:solidFill>
        </p:grpSpPr>
        <p:sp>
          <p:nvSpPr>
            <p:cNvPr id="8" name="Rounded Rectangle 11"/>
            <p:cNvSpPr/>
            <p:nvPr/>
          </p:nvSpPr>
          <p:spPr>
            <a:xfrm>
              <a:off x="1066800" y="1123950"/>
              <a:ext cx="1524000" cy="838200"/>
            </a:xfrm>
            <a:prstGeom prst="roundRect">
              <a:avLst>
                <a:gd name="adj" fmla="val 1098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Triangle 12"/>
            <p:cNvSpPr/>
            <p:nvPr/>
          </p:nvSpPr>
          <p:spPr>
            <a:xfrm>
              <a:off x="1066800" y="888872"/>
              <a:ext cx="228600" cy="4191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矩形 10"/>
          <p:cNvSpPr/>
          <p:nvPr/>
        </p:nvSpPr>
        <p:spPr>
          <a:xfrm>
            <a:off x="1057027" y="707684"/>
            <a:ext cx="24929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对不同特质的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人</a:t>
            </a:r>
            <a:endParaRPr lang="en-US" altLang="zh-CN" b="1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抛</a:t>
            </a:r>
            <a:r>
              <a:rPr lang="zh-CN" alt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出橄榄枝、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秀“自己</a:t>
            </a:r>
            <a:r>
              <a:rPr lang="zh-CN" alt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”</a:t>
            </a:r>
            <a:endParaRPr lang="en-US" altLang="zh-CN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rot="16200000" flipV="1">
            <a:off x="6049489" y="278769"/>
            <a:ext cx="0" cy="7560000"/>
          </a:xfrm>
          <a:prstGeom prst="line">
            <a:avLst/>
          </a:prstGeom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091237" y="1772816"/>
            <a:ext cx="0" cy="4572000"/>
          </a:xfrm>
          <a:prstGeom prst="line">
            <a:avLst/>
          </a:prstGeom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993025" y="4308582"/>
            <a:ext cx="1104562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altLang="zh-CN" sz="4400" b="1" noProof="1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</a:t>
            </a:r>
            <a:endParaRPr lang="zh-CN" altLang="en-US" sz="4400" b="1" noProof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97587" y="3162007"/>
            <a:ext cx="1083568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4400" b="1" noProof="1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I</a:t>
            </a:r>
            <a:endParaRPr lang="zh-CN" altLang="en-US" sz="4400" b="1" noProof="1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97588" y="4300035"/>
            <a:ext cx="108335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altLang="zh-CN" sz="4400" b="1" noProof="1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S</a:t>
            </a:r>
            <a:endParaRPr lang="zh-CN" altLang="en-US" sz="4400" b="1" noProof="1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992390" y="3170554"/>
            <a:ext cx="1105007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altLang="zh-CN" sz="4400" b="1" noProof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D</a:t>
            </a:r>
            <a:endParaRPr lang="zh-CN" altLang="en-US" sz="4400" b="1" noProof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195609" y="1913103"/>
            <a:ext cx="3816424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lvl="0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defRPr sz="200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ym typeface="+mn-ea"/>
              </a:rPr>
              <a:t>轻松愉快</a:t>
            </a:r>
            <a:r>
              <a:rPr lang="zh-CN" altLang="en-US" dirty="0" smtClean="0">
                <a:sym typeface="+mn-ea"/>
              </a:rPr>
              <a:t>的谈话氛围</a:t>
            </a:r>
            <a:endParaRPr lang="en-US" altLang="zh-CN" dirty="0">
              <a:sym typeface="+mn-ea"/>
            </a:endParaRPr>
          </a:p>
          <a:p>
            <a:r>
              <a:rPr lang="zh-CN" altLang="en-US" dirty="0" smtClean="0">
                <a:sym typeface="+mn-ea"/>
              </a:rPr>
              <a:t>公司对人才</a:t>
            </a:r>
            <a:r>
              <a:rPr lang="zh-CN" altLang="en-US" dirty="0">
                <a:sym typeface="+mn-ea"/>
              </a:rPr>
              <a:t>的重视</a:t>
            </a:r>
            <a:r>
              <a:rPr lang="zh-CN" altLang="en-US" dirty="0">
                <a:sym typeface="+mn-ea"/>
              </a:rPr>
              <a:t>和尊重</a:t>
            </a:r>
            <a:endParaRPr lang="zh-CN" altLang="en-US" dirty="0"/>
          </a:p>
          <a:p>
            <a:r>
              <a:rPr lang="zh-CN" altLang="en-US" dirty="0" smtClean="0">
                <a:sym typeface="+mn-ea"/>
              </a:rPr>
              <a:t>团队良好</a:t>
            </a:r>
            <a:r>
              <a:rPr lang="zh-CN" altLang="en-US" dirty="0">
                <a:sym typeface="+mn-ea"/>
              </a:rPr>
              <a:t>的协作互动</a:t>
            </a:r>
            <a:endParaRPr lang="en-US" altLang="zh-CN" dirty="0">
              <a:sym typeface="+mn-ea"/>
            </a:endParaRPr>
          </a:p>
          <a:p>
            <a:r>
              <a:rPr lang="zh-CN" altLang="en-US" dirty="0" smtClean="0">
                <a:sym typeface="+mn-ea"/>
              </a:rPr>
              <a:t>团队文化的趣味与多元性</a:t>
            </a:r>
            <a:endParaRPr lang="zh-CN" altLang="en-US" dirty="0"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195609" y="4981174"/>
            <a:ext cx="336647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lvl="0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defRPr sz="200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 smtClean="0">
                <a:sym typeface="+mn-ea"/>
              </a:rPr>
              <a:t>展示友好的态度</a:t>
            </a:r>
            <a:endParaRPr lang="en-US" altLang="zh-CN" dirty="0" smtClean="0">
              <a:sym typeface="+mn-ea"/>
            </a:endParaRPr>
          </a:p>
          <a:p>
            <a:r>
              <a:rPr lang="zh-CN" altLang="en-US" dirty="0" smtClean="0">
                <a:sym typeface="+mn-ea"/>
              </a:rPr>
              <a:t>和谐</a:t>
            </a:r>
            <a:r>
              <a:rPr lang="zh-CN" altLang="en-US" dirty="0">
                <a:sym typeface="+mn-ea"/>
              </a:rPr>
              <a:t>、稳定、支持性的文化</a:t>
            </a:r>
            <a:endParaRPr lang="zh-CN" altLang="en-US" dirty="0"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357150" y="4673397"/>
            <a:ext cx="331236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lvl="0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defRPr sz="200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ym typeface="+mn-ea"/>
              </a:rPr>
              <a:t>清晰的制度和流程</a:t>
            </a:r>
          </a:p>
          <a:p>
            <a:r>
              <a:rPr lang="zh-CN" altLang="en-US" dirty="0">
                <a:sym typeface="+mn-ea"/>
              </a:rPr>
              <a:t>事情的重要</a:t>
            </a:r>
            <a:r>
              <a:rPr lang="zh-CN" altLang="en-US" dirty="0" smtClean="0">
                <a:sym typeface="+mn-ea"/>
              </a:rPr>
              <a:t>意义</a:t>
            </a:r>
            <a:endParaRPr lang="en-US" altLang="zh-CN" dirty="0" smtClean="0">
              <a:sym typeface="+mn-ea"/>
            </a:endParaRPr>
          </a:p>
          <a:p>
            <a:r>
              <a:rPr lang="zh-CN" altLang="en-US" dirty="0" smtClean="0">
                <a:sym typeface="+mn-ea"/>
              </a:rPr>
              <a:t>稳定性</a:t>
            </a:r>
            <a:endParaRPr lang="zh-CN" altLang="en-US" dirty="0"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433539" y="1908220"/>
            <a:ext cx="2846575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</a:pPr>
            <a:r>
              <a:rPr lang="zh-CN" altLang="en-US" sz="2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黑体" panose="02010609060101010101" charset="-122"/>
              </a:rPr>
              <a:t>尊重对方的“强势”</a:t>
            </a:r>
            <a:endParaRPr lang="en-US" altLang="zh-CN" sz="200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黑体" panose="02010609060101010101" charset="-122"/>
            </a:endParaRPr>
          </a:p>
          <a:p>
            <a:pPr lvl="0" algn="l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</a:pPr>
            <a:r>
              <a:rPr lang="zh-CN" altLang="en-US" sz="2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黑体" panose="02010609060101010101" charset="-122"/>
              </a:rPr>
              <a:t>肯定对方的“效率”</a:t>
            </a:r>
            <a:endParaRPr lang="en-US" altLang="zh-CN" sz="200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黑体" panose="02010609060101010101" charset="-122"/>
            </a:endParaRPr>
          </a:p>
          <a:p>
            <a:pPr lvl="0" algn="l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</a:pPr>
            <a:r>
              <a:rPr lang="zh-CN" altLang="en-US" sz="2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黑体" panose="02010609060101010101" charset="-122"/>
              </a:rPr>
              <a:t>告知工作的自主性</a:t>
            </a:r>
            <a:endParaRPr lang="en-US" altLang="zh-CN" sz="200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黑体" panose="02010609060101010101" charset="-122"/>
            </a:endParaRPr>
          </a:p>
          <a:p>
            <a:pPr lvl="0" algn="l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</a:pPr>
            <a:r>
              <a:rPr lang="zh-CN" altLang="en-US" sz="2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黑体" panose="02010609060101010101" charset="-122"/>
              </a:rPr>
              <a:t>一定的挑战性</a:t>
            </a:r>
            <a:endParaRPr lang="en-US" altLang="zh-CN" sz="200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黑体" panose="02010609060101010101" charset="-122"/>
            </a:endParaRPr>
          </a:p>
          <a:p>
            <a:pPr lvl="0" algn="l" eaLnBrk="0" hangingPunct="0">
              <a:lnSpc>
                <a:spcPct val="10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</a:pPr>
            <a:r>
              <a:rPr lang="zh-CN" altLang="en-US" sz="200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黑体" panose="02010609060101010101" charset="-122"/>
              </a:rPr>
              <a:t>成就报酬、职位</a:t>
            </a:r>
            <a:endParaRPr lang="zh-CN" altLang="en-US" sz="200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黑体" panose="0201060906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847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68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49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4" tmFilter="0, 0; 0.125,0.2665; 0.25,0.4; 0.375,0.465; 0.5,0.5;  0.625,0.535; 0.75,0.6; 0.875,0.7335; 1,1">
                                          <p:stCondLst>
                                            <p:cond delay="49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2" tmFilter="0, 0; 0.125,0.2665; 0.25,0.4; 0.375,0.465; 0.5,0.5;  0.625,0.535; 0.75,0.6; 0.875,0.7335; 1,1">
                                          <p:stCondLst>
                                            <p:cond delay="6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0">
                                          <p:stCondLst>
                                            <p:cond delay="24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62" decel="50000">
                                          <p:stCondLst>
                                            <p:cond delay="25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0">
                                          <p:stCondLst>
                                            <p:cond delay="49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62" decel="50000">
                                          <p:stCondLst>
                                            <p:cond delay="50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0">
                                          <p:stCondLst>
                                            <p:cond delay="61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62" decel="50000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0">
                                          <p:stCondLst>
                                            <p:cond delay="67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62" decel="50000">
                                          <p:stCondLst>
                                            <p:cond delay="68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10556522" y="330835"/>
            <a:ext cx="5054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>
                <a:solidFill>
                  <a:srgbClr val="A6A6A6"/>
                </a:solidFill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3</a:t>
            </a:r>
          </a:p>
        </p:txBody>
      </p:sp>
      <p:sp>
        <p:nvSpPr>
          <p:cNvPr id="34" name="内容占位符 2"/>
          <p:cNvSpPr txBox="1"/>
          <p:nvPr/>
        </p:nvSpPr>
        <p:spPr>
          <a:xfrm>
            <a:off x="389418" y="6291859"/>
            <a:ext cx="667609" cy="449509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marL="5080" lvl="1" indent="0" algn="l" rtl="0" eaLnBrk="1" latinLnBrk="0" hangingPunct="1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/>
              <a:buNone/>
            </a:pP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 bwMode="auto">
          <a:xfrm>
            <a:off x="0" y="0"/>
            <a:ext cx="3728178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>
            <a:noFill/>
            <a:miter lim="400000"/>
          </a:ln>
          <a:effectLst/>
        </p:spPr>
        <p:txBody>
          <a:bodyPr wrap="square" lIns="91440" tIns="45720" rIns="91440" bIns="45720" rtlCol="0" anchor="ctr" anchorCtr="0">
            <a:normAutofit/>
          </a:bodyPr>
          <a:lstStyle/>
          <a:p>
            <a:pPr lvl="0" algn="ctr">
              <a:lnSpc>
                <a:spcPct val="120000"/>
              </a:lnSpc>
              <a:buClrTx/>
              <a:buSzPct val="25000"/>
              <a:buFontTx/>
            </a:pPr>
            <a:endParaRPr lang="zh-CN" altLang="en-US" sz="4400" b="1" spc="150" dirty="0">
              <a:solidFill>
                <a:srgbClr val="FFFFFF"/>
              </a:solidFill>
              <a:latin typeface="Arial" panose="020B0604020202020204" pitchFamily="34" charset="0"/>
              <a:ea typeface="汉仪旗黑-85S" panose="00020600040101010101" pitchFamily="18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0684" y="2636912"/>
            <a:ext cx="2446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</a:t>
            </a: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录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4298784" y="2136531"/>
            <a:ext cx="6334374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一、基本概念澄清</a:t>
            </a:r>
          </a:p>
        </p:txBody>
      </p:sp>
      <p:sp>
        <p:nvSpPr>
          <p:cNvPr id="32" name="矩形 31"/>
          <p:cNvSpPr/>
          <p:nvPr>
            <p:custDataLst>
              <p:tags r:id="rId3"/>
            </p:custDataLst>
          </p:nvPr>
        </p:nvSpPr>
        <p:spPr>
          <a:xfrm>
            <a:off x="4298784" y="2987547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二、需求确定：到底要找什么人</a:t>
            </a:r>
          </a:p>
        </p:txBody>
      </p:sp>
      <p:sp>
        <p:nvSpPr>
          <p:cNvPr id="44" name="矩形 43"/>
          <p:cNvSpPr/>
          <p:nvPr>
            <p:custDataLst>
              <p:tags r:id="rId4"/>
            </p:custDataLst>
          </p:nvPr>
        </p:nvSpPr>
        <p:spPr>
          <a:xfrm>
            <a:off x="4289516" y="3838563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三、面试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选人：我选人</a:t>
            </a:r>
            <a:r>
              <a:rPr lang="en-US" altLang="zh-CN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&amp;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人选我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4298784" y="4689579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四、评估匹配：谁是适合我的人</a:t>
            </a:r>
            <a:endParaRPr lang="zh-CN" altLang="en-US" sz="2800" b="1" spc="300" dirty="0">
              <a:solidFill>
                <a:srgbClr val="146DAD"/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456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-31604" y="827747"/>
            <a:ext cx="12226779" cy="718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4267" b="1" spc="-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面试后</a:t>
            </a:r>
            <a:endParaRPr lang="en-CA" sz="4267" b="1" spc="-200" dirty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2018201"/>
            <a:ext cx="4176464" cy="3887984"/>
            <a:chOff x="814387" y="1690251"/>
            <a:chExt cx="4106336" cy="3822700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2575454" y="3828084"/>
              <a:ext cx="556684" cy="1684867"/>
            </a:xfrm>
            <a:custGeom>
              <a:avLst/>
              <a:gdLst>
                <a:gd name="T0" fmla="*/ 118 w 168"/>
                <a:gd name="T1" fmla="*/ 41 h 508"/>
                <a:gd name="T2" fmla="*/ 108 w 168"/>
                <a:gd name="T3" fmla="*/ 73 h 508"/>
                <a:gd name="T4" fmla="*/ 84 w 168"/>
                <a:gd name="T5" fmla="*/ 86 h 508"/>
                <a:gd name="T6" fmla="*/ 59 w 168"/>
                <a:gd name="T7" fmla="*/ 73 h 508"/>
                <a:gd name="T8" fmla="*/ 49 w 168"/>
                <a:gd name="T9" fmla="*/ 41 h 508"/>
                <a:gd name="T10" fmla="*/ 59 w 168"/>
                <a:gd name="T11" fmla="*/ 12 h 508"/>
                <a:gd name="T12" fmla="*/ 84 w 168"/>
                <a:gd name="T13" fmla="*/ 0 h 508"/>
                <a:gd name="T14" fmla="*/ 108 w 168"/>
                <a:gd name="T15" fmla="*/ 12 h 508"/>
                <a:gd name="T16" fmla="*/ 118 w 168"/>
                <a:gd name="T17" fmla="*/ 41 h 508"/>
                <a:gd name="T18" fmla="*/ 168 w 168"/>
                <a:gd name="T19" fmla="*/ 290 h 508"/>
                <a:gd name="T20" fmla="*/ 152 w 168"/>
                <a:gd name="T21" fmla="*/ 311 h 508"/>
                <a:gd name="T22" fmla="*/ 136 w 168"/>
                <a:gd name="T23" fmla="*/ 290 h 508"/>
                <a:gd name="T24" fmla="*/ 136 w 168"/>
                <a:gd name="T25" fmla="*/ 150 h 508"/>
                <a:gd name="T26" fmla="*/ 128 w 168"/>
                <a:gd name="T27" fmla="*/ 150 h 508"/>
                <a:gd name="T28" fmla="*/ 128 w 168"/>
                <a:gd name="T29" fmla="*/ 487 h 508"/>
                <a:gd name="T30" fmla="*/ 109 w 168"/>
                <a:gd name="T31" fmla="*/ 508 h 508"/>
                <a:gd name="T32" fmla="*/ 89 w 168"/>
                <a:gd name="T33" fmla="*/ 487 h 508"/>
                <a:gd name="T34" fmla="*/ 89 w 168"/>
                <a:gd name="T35" fmla="*/ 288 h 508"/>
                <a:gd name="T36" fmla="*/ 79 w 168"/>
                <a:gd name="T37" fmla="*/ 288 h 508"/>
                <a:gd name="T38" fmla="*/ 79 w 168"/>
                <a:gd name="T39" fmla="*/ 487 h 508"/>
                <a:gd name="T40" fmla="*/ 59 w 168"/>
                <a:gd name="T41" fmla="*/ 508 h 508"/>
                <a:gd name="T42" fmla="*/ 40 w 168"/>
                <a:gd name="T43" fmla="*/ 487 h 508"/>
                <a:gd name="T44" fmla="*/ 40 w 168"/>
                <a:gd name="T45" fmla="*/ 150 h 508"/>
                <a:gd name="T46" fmla="*/ 32 w 168"/>
                <a:gd name="T47" fmla="*/ 150 h 508"/>
                <a:gd name="T48" fmla="*/ 32 w 168"/>
                <a:gd name="T49" fmla="*/ 290 h 508"/>
                <a:gd name="T50" fmla="*/ 16 w 168"/>
                <a:gd name="T51" fmla="*/ 311 h 508"/>
                <a:gd name="T52" fmla="*/ 0 w 168"/>
                <a:gd name="T53" fmla="*/ 290 h 508"/>
                <a:gd name="T54" fmla="*/ 0 w 168"/>
                <a:gd name="T55" fmla="*/ 130 h 508"/>
                <a:gd name="T56" fmla="*/ 44 w 168"/>
                <a:gd name="T57" fmla="*/ 91 h 508"/>
                <a:gd name="T58" fmla="*/ 125 w 168"/>
                <a:gd name="T59" fmla="*/ 91 h 508"/>
                <a:gd name="T60" fmla="*/ 168 w 168"/>
                <a:gd name="T61" fmla="*/ 130 h 508"/>
                <a:gd name="T62" fmla="*/ 168 w 168"/>
                <a:gd name="T63" fmla="*/ 29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" h="508">
                  <a:moveTo>
                    <a:pt x="118" y="41"/>
                  </a:moveTo>
                  <a:cubicBezTo>
                    <a:pt x="118" y="53"/>
                    <a:pt x="115" y="63"/>
                    <a:pt x="108" y="73"/>
                  </a:cubicBezTo>
                  <a:cubicBezTo>
                    <a:pt x="101" y="82"/>
                    <a:pt x="93" y="86"/>
                    <a:pt x="84" y="86"/>
                  </a:cubicBezTo>
                  <a:cubicBezTo>
                    <a:pt x="74" y="86"/>
                    <a:pt x="66" y="82"/>
                    <a:pt x="59" y="73"/>
                  </a:cubicBezTo>
                  <a:cubicBezTo>
                    <a:pt x="52" y="63"/>
                    <a:pt x="49" y="53"/>
                    <a:pt x="49" y="41"/>
                  </a:cubicBezTo>
                  <a:cubicBezTo>
                    <a:pt x="49" y="30"/>
                    <a:pt x="52" y="20"/>
                    <a:pt x="59" y="12"/>
                  </a:cubicBezTo>
                  <a:cubicBezTo>
                    <a:pt x="66" y="4"/>
                    <a:pt x="74" y="0"/>
                    <a:pt x="84" y="0"/>
                  </a:cubicBezTo>
                  <a:cubicBezTo>
                    <a:pt x="93" y="0"/>
                    <a:pt x="101" y="4"/>
                    <a:pt x="108" y="12"/>
                  </a:cubicBezTo>
                  <a:cubicBezTo>
                    <a:pt x="115" y="20"/>
                    <a:pt x="118" y="30"/>
                    <a:pt x="118" y="41"/>
                  </a:cubicBezTo>
                  <a:close/>
                  <a:moveTo>
                    <a:pt x="168" y="290"/>
                  </a:moveTo>
                  <a:cubicBezTo>
                    <a:pt x="168" y="304"/>
                    <a:pt x="163" y="311"/>
                    <a:pt x="152" y="311"/>
                  </a:cubicBezTo>
                  <a:cubicBezTo>
                    <a:pt x="141" y="311"/>
                    <a:pt x="136" y="304"/>
                    <a:pt x="136" y="290"/>
                  </a:cubicBezTo>
                  <a:cubicBezTo>
                    <a:pt x="136" y="150"/>
                    <a:pt x="136" y="150"/>
                    <a:pt x="136" y="150"/>
                  </a:cubicBezTo>
                  <a:cubicBezTo>
                    <a:pt x="128" y="150"/>
                    <a:pt x="128" y="150"/>
                    <a:pt x="128" y="150"/>
                  </a:cubicBezTo>
                  <a:cubicBezTo>
                    <a:pt x="128" y="487"/>
                    <a:pt x="128" y="487"/>
                    <a:pt x="128" y="487"/>
                  </a:cubicBezTo>
                  <a:cubicBezTo>
                    <a:pt x="128" y="501"/>
                    <a:pt x="122" y="508"/>
                    <a:pt x="109" y="508"/>
                  </a:cubicBezTo>
                  <a:cubicBezTo>
                    <a:pt x="96" y="508"/>
                    <a:pt x="89" y="501"/>
                    <a:pt x="89" y="487"/>
                  </a:cubicBezTo>
                  <a:cubicBezTo>
                    <a:pt x="89" y="288"/>
                    <a:pt x="89" y="288"/>
                    <a:pt x="89" y="288"/>
                  </a:cubicBezTo>
                  <a:cubicBezTo>
                    <a:pt x="79" y="288"/>
                    <a:pt x="79" y="288"/>
                    <a:pt x="79" y="288"/>
                  </a:cubicBezTo>
                  <a:cubicBezTo>
                    <a:pt x="79" y="487"/>
                    <a:pt x="79" y="487"/>
                    <a:pt x="79" y="487"/>
                  </a:cubicBezTo>
                  <a:cubicBezTo>
                    <a:pt x="79" y="501"/>
                    <a:pt x="72" y="508"/>
                    <a:pt x="59" y="508"/>
                  </a:cubicBezTo>
                  <a:cubicBezTo>
                    <a:pt x="46" y="508"/>
                    <a:pt x="40" y="501"/>
                    <a:pt x="40" y="487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290"/>
                    <a:pt x="32" y="290"/>
                    <a:pt x="32" y="290"/>
                  </a:cubicBezTo>
                  <a:cubicBezTo>
                    <a:pt x="32" y="304"/>
                    <a:pt x="27" y="311"/>
                    <a:pt x="16" y="311"/>
                  </a:cubicBezTo>
                  <a:cubicBezTo>
                    <a:pt x="5" y="311"/>
                    <a:pt x="0" y="304"/>
                    <a:pt x="0" y="29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04"/>
                    <a:pt x="15" y="91"/>
                    <a:pt x="44" y="91"/>
                  </a:cubicBezTo>
                  <a:cubicBezTo>
                    <a:pt x="125" y="91"/>
                    <a:pt x="125" y="91"/>
                    <a:pt x="125" y="91"/>
                  </a:cubicBezTo>
                  <a:cubicBezTo>
                    <a:pt x="153" y="91"/>
                    <a:pt x="168" y="104"/>
                    <a:pt x="168" y="130"/>
                  </a:cubicBezTo>
                  <a:lnTo>
                    <a:pt x="168" y="290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3178705" y="3186736"/>
              <a:ext cx="423333" cy="1284817"/>
            </a:xfrm>
            <a:custGeom>
              <a:avLst/>
              <a:gdLst>
                <a:gd name="T0" fmla="*/ 90 w 128"/>
                <a:gd name="T1" fmla="*/ 32 h 388"/>
                <a:gd name="T2" fmla="*/ 82 w 128"/>
                <a:gd name="T3" fmla="*/ 56 h 388"/>
                <a:gd name="T4" fmla="*/ 63 w 128"/>
                <a:gd name="T5" fmla="*/ 66 h 388"/>
                <a:gd name="T6" fmla="*/ 45 w 128"/>
                <a:gd name="T7" fmla="*/ 56 h 388"/>
                <a:gd name="T8" fmla="*/ 37 w 128"/>
                <a:gd name="T9" fmla="*/ 32 h 388"/>
                <a:gd name="T10" fmla="*/ 45 w 128"/>
                <a:gd name="T11" fmla="*/ 9 h 388"/>
                <a:gd name="T12" fmla="*/ 63 w 128"/>
                <a:gd name="T13" fmla="*/ 0 h 388"/>
                <a:gd name="T14" fmla="*/ 82 w 128"/>
                <a:gd name="T15" fmla="*/ 9 h 388"/>
                <a:gd name="T16" fmla="*/ 90 w 128"/>
                <a:gd name="T17" fmla="*/ 32 h 388"/>
                <a:gd name="T18" fmla="*/ 128 w 128"/>
                <a:gd name="T19" fmla="*/ 222 h 388"/>
                <a:gd name="T20" fmla="*/ 116 w 128"/>
                <a:gd name="T21" fmla="*/ 238 h 388"/>
                <a:gd name="T22" fmla="*/ 103 w 128"/>
                <a:gd name="T23" fmla="*/ 222 h 388"/>
                <a:gd name="T24" fmla="*/ 103 w 128"/>
                <a:gd name="T25" fmla="*/ 115 h 388"/>
                <a:gd name="T26" fmla="*/ 97 w 128"/>
                <a:gd name="T27" fmla="*/ 115 h 388"/>
                <a:gd name="T28" fmla="*/ 97 w 128"/>
                <a:gd name="T29" fmla="*/ 372 h 388"/>
                <a:gd name="T30" fmla="*/ 82 w 128"/>
                <a:gd name="T31" fmla="*/ 388 h 388"/>
                <a:gd name="T32" fmla="*/ 68 w 128"/>
                <a:gd name="T33" fmla="*/ 372 h 388"/>
                <a:gd name="T34" fmla="*/ 68 w 128"/>
                <a:gd name="T35" fmla="*/ 220 h 388"/>
                <a:gd name="T36" fmla="*/ 60 w 128"/>
                <a:gd name="T37" fmla="*/ 220 h 388"/>
                <a:gd name="T38" fmla="*/ 60 w 128"/>
                <a:gd name="T39" fmla="*/ 372 h 388"/>
                <a:gd name="T40" fmla="*/ 45 w 128"/>
                <a:gd name="T41" fmla="*/ 388 h 388"/>
                <a:gd name="T42" fmla="*/ 30 w 128"/>
                <a:gd name="T43" fmla="*/ 372 h 388"/>
                <a:gd name="T44" fmla="*/ 30 w 128"/>
                <a:gd name="T45" fmla="*/ 115 h 388"/>
                <a:gd name="T46" fmla="*/ 24 w 128"/>
                <a:gd name="T47" fmla="*/ 115 h 388"/>
                <a:gd name="T48" fmla="*/ 24 w 128"/>
                <a:gd name="T49" fmla="*/ 222 h 388"/>
                <a:gd name="T50" fmla="*/ 12 w 128"/>
                <a:gd name="T51" fmla="*/ 238 h 388"/>
                <a:gd name="T52" fmla="*/ 0 w 128"/>
                <a:gd name="T53" fmla="*/ 222 h 388"/>
                <a:gd name="T54" fmla="*/ 0 w 128"/>
                <a:gd name="T55" fmla="*/ 99 h 388"/>
                <a:gd name="T56" fmla="*/ 33 w 128"/>
                <a:gd name="T57" fmla="*/ 70 h 388"/>
                <a:gd name="T58" fmla="*/ 95 w 128"/>
                <a:gd name="T59" fmla="*/ 70 h 388"/>
                <a:gd name="T60" fmla="*/ 128 w 128"/>
                <a:gd name="T61" fmla="*/ 99 h 388"/>
                <a:gd name="T62" fmla="*/ 128 w 128"/>
                <a:gd name="T63" fmla="*/ 22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8" h="388">
                  <a:moveTo>
                    <a:pt x="90" y="32"/>
                  </a:moveTo>
                  <a:cubicBezTo>
                    <a:pt x="90" y="41"/>
                    <a:pt x="87" y="49"/>
                    <a:pt x="82" y="56"/>
                  </a:cubicBezTo>
                  <a:cubicBezTo>
                    <a:pt x="77" y="63"/>
                    <a:pt x="71" y="66"/>
                    <a:pt x="63" y="66"/>
                  </a:cubicBezTo>
                  <a:cubicBezTo>
                    <a:pt x="56" y="66"/>
                    <a:pt x="50" y="63"/>
                    <a:pt x="45" y="56"/>
                  </a:cubicBezTo>
                  <a:cubicBezTo>
                    <a:pt x="40" y="49"/>
                    <a:pt x="37" y="41"/>
                    <a:pt x="37" y="32"/>
                  </a:cubicBezTo>
                  <a:cubicBezTo>
                    <a:pt x="37" y="23"/>
                    <a:pt x="40" y="16"/>
                    <a:pt x="45" y="9"/>
                  </a:cubicBezTo>
                  <a:cubicBezTo>
                    <a:pt x="50" y="3"/>
                    <a:pt x="56" y="0"/>
                    <a:pt x="63" y="0"/>
                  </a:cubicBezTo>
                  <a:cubicBezTo>
                    <a:pt x="71" y="0"/>
                    <a:pt x="77" y="3"/>
                    <a:pt x="82" y="9"/>
                  </a:cubicBezTo>
                  <a:cubicBezTo>
                    <a:pt x="87" y="16"/>
                    <a:pt x="90" y="23"/>
                    <a:pt x="90" y="32"/>
                  </a:cubicBezTo>
                  <a:close/>
                  <a:moveTo>
                    <a:pt x="128" y="222"/>
                  </a:moveTo>
                  <a:cubicBezTo>
                    <a:pt x="128" y="232"/>
                    <a:pt x="124" y="238"/>
                    <a:pt x="116" y="238"/>
                  </a:cubicBezTo>
                  <a:cubicBezTo>
                    <a:pt x="107" y="238"/>
                    <a:pt x="103" y="232"/>
                    <a:pt x="103" y="222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97" y="115"/>
                    <a:pt x="97" y="115"/>
                    <a:pt x="97" y="115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83"/>
                    <a:pt x="92" y="388"/>
                    <a:pt x="82" y="388"/>
                  </a:cubicBezTo>
                  <a:cubicBezTo>
                    <a:pt x="72" y="388"/>
                    <a:pt x="68" y="383"/>
                    <a:pt x="68" y="372"/>
                  </a:cubicBezTo>
                  <a:cubicBezTo>
                    <a:pt x="68" y="220"/>
                    <a:pt x="68" y="220"/>
                    <a:pt x="68" y="220"/>
                  </a:cubicBezTo>
                  <a:cubicBezTo>
                    <a:pt x="60" y="220"/>
                    <a:pt x="60" y="220"/>
                    <a:pt x="60" y="220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83"/>
                    <a:pt x="55" y="388"/>
                    <a:pt x="45" y="388"/>
                  </a:cubicBezTo>
                  <a:cubicBezTo>
                    <a:pt x="35" y="388"/>
                    <a:pt x="30" y="383"/>
                    <a:pt x="30" y="372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24" y="115"/>
                    <a:pt x="24" y="115"/>
                    <a:pt x="24" y="115"/>
                  </a:cubicBezTo>
                  <a:cubicBezTo>
                    <a:pt x="24" y="222"/>
                    <a:pt x="24" y="222"/>
                    <a:pt x="24" y="222"/>
                  </a:cubicBezTo>
                  <a:cubicBezTo>
                    <a:pt x="24" y="232"/>
                    <a:pt x="20" y="238"/>
                    <a:pt x="12" y="238"/>
                  </a:cubicBezTo>
                  <a:cubicBezTo>
                    <a:pt x="4" y="238"/>
                    <a:pt x="0" y="232"/>
                    <a:pt x="0" y="22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79"/>
                    <a:pt x="11" y="70"/>
                    <a:pt x="33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117" y="70"/>
                    <a:pt x="128" y="79"/>
                    <a:pt x="128" y="99"/>
                  </a:cubicBezTo>
                  <a:lnTo>
                    <a:pt x="128" y="222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2082271" y="3186736"/>
              <a:ext cx="423333" cy="1284817"/>
            </a:xfrm>
            <a:custGeom>
              <a:avLst/>
              <a:gdLst>
                <a:gd name="T0" fmla="*/ 90 w 128"/>
                <a:gd name="T1" fmla="*/ 32 h 388"/>
                <a:gd name="T2" fmla="*/ 82 w 128"/>
                <a:gd name="T3" fmla="*/ 56 h 388"/>
                <a:gd name="T4" fmla="*/ 64 w 128"/>
                <a:gd name="T5" fmla="*/ 66 h 388"/>
                <a:gd name="T6" fmla="*/ 45 w 128"/>
                <a:gd name="T7" fmla="*/ 56 h 388"/>
                <a:gd name="T8" fmla="*/ 37 w 128"/>
                <a:gd name="T9" fmla="*/ 32 h 388"/>
                <a:gd name="T10" fmla="*/ 45 w 128"/>
                <a:gd name="T11" fmla="*/ 9 h 388"/>
                <a:gd name="T12" fmla="*/ 64 w 128"/>
                <a:gd name="T13" fmla="*/ 0 h 388"/>
                <a:gd name="T14" fmla="*/ 82 w 128"/>
                <a:gd name="T15" fmla="*/ 9 h 388"/>
                <a:gd name="T16" fmla="*/ 90 w 128"/>
                <a:gd name="T17" fmla="*/ 32 h 388"/>
                <a:gd name="T18" fmla="*/ 128 w 128"/>
                <a:gd name="T19" fmla="*/ 222 h 388"/>
                <a:gd name="T20" fmla="*/ 116 w 128"/>
                <a:gd name="T21" fmla="*/ 238 h 388"/>
                <a:gd name="T22" fmla="*/ 104 w 128"/>
                <a:gd name="T23" fmla="*/ 222 h 388"/>
                <a:gd name="T24" fmla="*/ 104 w 128"/>
                <a:gd name="T25" fmla="*/ 115 h 388"/>
                <a:gd name="T26" fmla="*/ 98 w 128"/>
                <a:gd name="T27" fmla="*/ 115 h 388"/>
                <a:gd name="T28" fmla="*/ 98 w 128"/>
                <a:gd name="T29" fmla="*/ 372 h 388"/>
                <a:gd name="T30" fmla="*/ 83 w 128"/>
                <a:gd name="T31" fmla="*/ 388 h 388"/>
                <a:gd name="T32" fmla="*/ 68 w 128"/>
                <a:gd name="T33" fmla="*/ 372 h 388"/>
                <a:gd name="T34" fmla="*/ 68 w 128"/>
                <a:gd name="T35" fmla="*/ 220 h 388"/>
                <a:gd name="T36" fmla="*/ 60 w 128"/>
                <a:gd name="T37" fmla="*/ 220 h 388"/>
                <a:gd name="T38" fmla="*/ 60 w 128"/>
                <a:gd name="T39" fmla="*/ 372 h 388"/>
                <a:gd name="T40" fmla="*/ 45 w 128"/>
                <a:gd name="T41" fmla="*/ 388 h 388"/>
                <a:gd name="T42" fmla="*/ 30 w 128"/>
                <a:gd name="T43" fmla="*/ 372 h 388"/>
                <a:gd name="T44" fmla="*/ 30 w 128"/>
                <a:gd name="T45" fmla="*/ 115 h 388"/>
                <a:gd name="T46" fmla="*/ 24 w 128"/>
                <a:gd name="T47" fmla="*/ 115 h 388"/>
                <a:gd name="T48" fmla="*/ 24 w 128"/>
                <a:gd name="T49" fmla="*/ 222 h 388"/>
                <a:gd name="T50" fmla="*/ 12 w 128"/>
                <a:gd name="T51" fmla="*/ 238 h 388"/>
                <a:gd name="T52" fmla="*/ 0 w 128"/>
                <a:gd name="T53" fmla="*/ 222 h 388"/>
                <a:gd name="T54" fmla="*/ 0 w 128"/>
                <a:gd name="T55" fmla="*/ 99 h 388"/>
                <a:gd name="T56" fmla="*/ 33 w 128"/>
                <a:gd name="T57" fmla="*/ 70 h 388"/>
                <a:gd name="T58" fmla="*/ 95 w 128"/>
                <a:gd name="T59" fmla="*/ 70 h 388"/>
                <a:gd name="T60" fmla="*/ 128 w 128"/>
                <a:gd name="T61" fmla="*/ 99 h 388"/>
                <a:gd name="T62" fmla="*/ 128 w 128"/>
                <a:gd name="T63" fmla="*/ 22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8" h="388">
                  <a:moveTo>
                    <a:pt x="90" y="32"/>
                  </a:moveTo>
                  <a:cubicBezTo>
                    <a:pt x="90" y="41"/>
                    <a:pt x="88" y="49"/>
                    <a:pt x="82" y="56"/>
                  </a:cubicBezTo>
                  <a:cubicBezTo>
                    <a:pt x="77" y="63"/>
                    <a:pt x="71" y="66"/>
                    <a:pt x="64" y="66"/>
                  </a:cubicBezTo>
                  <a:cubicBezTo>
                    <a:pt x="57" y="66"/>
                    <a:pt x="50" y="63"/>
                    <a:pt x="45" y="56"/>
                  </a:cubicBezTo>
                  <a:cubicBezTo>
                    <a:pt x="40" y="49"/>
                    <a:pt x="37" y="41"/>
                    <a:pt x="37" y="32"/>
                  </a:cubicBezTo>
                  <a:cubicBezTo>
                    <a:pt x="37" y="23"/>
                    <a:pt x="40" y="16"/>
                    <a:pt x="45" y="9"/>
                  </a:cubicBezTo>
                  <a:cubicBezTo>
                    <a:pt x="50" y="3"/>
                    <a:pt x="56" y="0"/>
                    <a:pt x="64" y="0"/>
                  </a:cubicBezTo>
                  <a:cubicBezTo>
                    <a:pt x="71" y="0"/>
                    <a:pt x="77" y="3"/>
                    <a:pt x="82" y="9"/>
                  </a:cubicBezTo>
                  <a:cubicBezTo>
                    <a:pt x="88" y="16"/>
                    <a:pt x="90" y="23"/>
                    <a:pt x="90" y="32"/>
                  </a:cubicBezTo>
                  <a:close/>
                  <a:moveTo>
                    <a:pt x="128" y="222"/>
                  </a:moveTo>
                  <a:cubicBezTo>
                    <a:pt x="128" y="232"/>
                    <a:pt x="124" y="238"/>
                    <a:pt x="116" y="238"/>
                  </a:cubicBezTo>
                  <a:cubicBezTo>
                    <a:pt x="108" y="238"/>
                    <a:pt x="104" y="232"/>
                    <a:pt x="104" y="222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98" y="372"/>
                    <a:pt x="98" y="372"/>
                    <a:pt x="98" y="372"/>
                  </a:cubicBezTo>
                  <a:cubicBezTo>
                    <a:pt x="98" y="383"/>
                    <a:pt x="93" y="388"/>
                    <a:pt x="83" y="388"/>
                  </a:cubicBezTo>
                  <a:cubicBezTo>
                    <a:pt x="73" y="388"/>
                    <a:pt x="68" y="383"/>
                    <a:pt x="68" y="372"/>
                  </a:cubicBezTo>
                  <a:cubicBezTo>
                    <a:pt x="68" y="220"/>
                    <a:pt x="68" y="220"/>
                    <a:pt x="68" y="220"/>
                  </a:cubicBezTo>
                  <a:cubicBezTo>
                    <a:pt x="60" y="220"/>
                    <a:pt x="60" y="220"/>
                    <a:pt x="60" y="220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83"/>
                    <a:pt x="55" y="388"/>
                    <a:pt x="45" y="388"/>
                  </a:cubicBezTo>
                  <a:cubicBezTo>
                    <a:pt x="35" y="388"/>
                    <a:pt x="30" y="383"/>
                    <a:pt x="30" y="372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24" y="115"/>
                    <a:pt x="24" y="115"/>
                    <a:pt x="24" y="115"/>
                  </a:cubicBezTo>
                  <a:cubicBezTo>
                    <a:pt x="24" y="222"/>
                    <a:pt x="24" y="222"/>
                    <a:pt x="24" y="222"/>
                  </a:cubicBezTo>
                  <a:cubicBezTo>
                    <a:pt x="24" y="232"/>
                    <a:pt x="20" y="238"/>
                    <a:pt x="12" y="238"/>
                  </a:cubicBezTo>
                  <a:cubicBezTo>
                    <a:pt x="4" y="238"/>
                    <a:pt x="0" y="232"/>
                    <a:pt x="0" y="22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79"/>
                    <a:pt x="11" y="70"/>
                    <a:pt x="33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117" y="70"/>
                    <a:pt x="128" y="79"/>
                    <a:pt x="128" y="99"/>
                  </a:cubicBezTo>
                  <a:lnTo>
                    <a:pt x="128" y="222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2704571" y="2776101"/>
              <a:ext cx="323851" cy="984251"/>
            </a:xfrm>
            <a:custGeom>
              <a:avLst/>
              <a:gdLst>
                <a:gd name="T0" fmla="*/ 69 w 98"/>
                <a:gd name="T1" fmla="*/ 24 h 297"/>
                <a:gd name="T2" fmla="*/ 63 w 98"/>
                <a:gd name="T3" fmla="*/ 43 h 297"/>
                <a:gd name="T4" fmla="*/ 49 w 98"/>
                <a:gd name="T5" fmla="*/ 51 h 297"/>
                <a:gd name="T6" fmla="*/ 35 w 98"/>
                <a:gd name="T7" fmla="*/ 43 h 297"/>
                <a:gd name="T8" fmla="*/ 29 w 98"/>
                <a:gd name="T9" fmla="*/ 24 h 297"/>
                <a:gd name="T10" fmla="*/ 34 w 98"/>
                <a:gd name="T11" fmla="*/ 7 h 297"/>
                <a:gd name="T12" fmla="*/ 49 w 98"/>
                <a:gd name="T13" fmla="*/ 0 h 297"/>
                <a:gd name="T14" fmla="*/ 63 w 98"/>
                <a:gd name="T15" fmla="*/ 7 h 297"/>
                <a:gd name="T16" fmla="*/ 69 w 98"/>
                <a:gd name="T17" fmla="*/ 24 h 297"/>
                <a:gd name="T18" fmla="*/ 98 w 98"/>
                <a:gd name="T19" fmla="*/ 169 h 297"/>
                <a:gd name="T20" fmla="*/ 89 w 98"/>
                <a:gd name="T21" fmla="*/ 182 h 297"/>
                <a:gd name="T22" fmla="*/ 79 w 98"/>
                <a:gd name="T23" fmla="*/ 169 h 297"/>
                <a:gd name="T24" fmla="*/ 79 w 98"/>
                <a:gd name="T25" fmla="*/ 88 h 297"/>
                <a:gd name="T26" fmla="*/ 75 w 98"/>
                <a:gd name="T27" fmla="*/ 88 h 297"/>
                <a:gd name="T28" fmla="*/ 75 w 98"/>
                <a:gd name="T29" fmla="*/ 284 h 297"/>
                <a:gd name="T30" fmla="*/ 63 w 98"/>
                <a:gd name="T31" fmla="*/ 297 h 297"/>
                <a:gd name="T32" fmla="*/ 52 w 98"/>
                <a:gd name="T33" fmla="*/ 284 h 297"/>
                <a:gd name="T34" fmla="*/ 52 w 98"/>
                <a:gd name="T35" fmla="*/ 168 h 297"/>
                <a:gd name="T36" fmla="*/ 46 w 98"/>
                <a:gd name="T37" fmla="*/ 168 h 297"/>
                <a:gd name="T38" fmla="*/ 46 w 98"/>
                <a:gd name="T39" fmla="*/ 284 h 297"/>
                <a:gd name="T40" fmla="*/ 35 w 98"/>
                <a:gd name="T41" fmla="*/ 297 h 297"/>
                <a:gd name="T42" fmla="*/ 23 w 98"/>
                <a:gd name="T43" fmla="*/ 284 h 297"/>
                <a:gd name="T44" fmla="*/ 23 w 98"/>
                <a:gd name="T45" fmla="*/ 88 h 297"/>
                <a:gd name="T46" fmla="*/ 19 w 98"/>
                <a:gd name="T47" fmla="*/ 88 h 297"/>
                <a:gd name="T48" fmla="*/ 19 w 98"/>
                <a:gd name="T49" fmla="*/ 169 h 297"/>
                <a:gd name="T50" fmla="*/ 9 w 98"/>
                <a:gd name="T51" fmla="*/ 182 h 297"/>
                <a:gd name="T52" fmla="*/ 0 w 98"/>
                <a:gd name="T53" fmla="*/ 169 h 297"/>
                <a:gd name="T54" fmla="*/ 0 w 98"/>
                <a:gd name="T55" fmla="*/ 76 h 297"/>
                <a:gd name="T56" fmla="*/ 25 w 98"/>
                <a:gd name="T57" fmla="*/ 53 h 297"/>
                <a:gd name="T58" fmla="*/ 73 w 98"/>
                <a:gd name="T59" fmla="*/ 53 h 297"/>
                <a:gd name="T60" fmla="*/ 98 w 98"/>
                <a:gd name="T61" fmla="*/ 76 h 297"/>
                <a:gd name="T62" fmla="*/ 98 w 98"/>
                <a:gd name="T63" fmla="*/ 169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8" h="297">
                  <a:moveTo>
                    <a:pt x="69" y="24"/>
                  </a:moveTo>
                  <a:cubicBezTo>
                    <a:pt x="69" y="31"/>
                    <a:pt x="67" y="37"/>
                    <a:pt x="63" y="43"/>
                  </a:cubicBezTo>
                  <a:cubicBezTo>
                    <a:pt x="59" y="48"/>
                    <a:pt x="54" y="51"/>
                    <a:pt x="49" y="51"/>
                  </a:cubicBezTo>
                  <a:cubicBezTo>
                    <a:pt x="43" y="51"/>
                    <a:pt x="39" y="48"/>
                    <a:pt x="35" y="43"/>
                  </a:cubicBezTo>
                  <a:cubicBezTo>
                    <a:pt x="31" y="37"/>
                    <a:pt x="29" y="31"/>
                    <a:pt x="29" y="24"/>
                  </a:cubicBezTo>
                  <a:cubicBezTo>
                    <a:pt x="29" y="18"/>
                    <a:pt x="31" y="12"/>
                    <a:pt x="34" y="7"/>
                  </a:cubicBezTo>
                  <a:cubicBezTo>
                    <a:pt x="38" y="3"/>
                    <a:pt x="43" y="0"/>
                    <a:pt x="49" y="0"/>
                  </a:cubicBezTo>
                  <a:cubicBezTo>
                    <a:pt x="54" y="0"/>
                    <a:pt x="59" y="3"/>
                    <a:pt x="63" y="7"/>
                  </a:cubicBezTo>
                  <a:cubicBezTo>
                    <a:pt x="67" y="12"/>
                    <a:pt x="69" y="18"/>
                    <a:pt x="69" y="24"/>
                  </a:cubicBezTo>
                  <a:close/>
                  <a:moveTo>
                    <a:pt x="98" y="169"/>
                  </a:moveTo>
                  <a:cubicBezTo>
                    <a:pt x="98" y="178"/>
                    <a:pt x="95" y="182"/>
                    <a:pt x="89" y="182"/>
                  </a:cubicBezTo>
                  <a:cubicBezTo>
                    <a:pt x="82" y="182"/>
                    <a:pt x="79" y="178"/>
                    <a:pt x="79" y="169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284"/>
                    <a:pt x="75" y="284"/>
                    <a:pt x="75" y="284"/>
                  </a:cubicBezTo>
                  <a:cubicBezTo>
                    <a:pt x="75" y="292"/>
                    <a:pt x="71" y="297"/>
                    <a:pt x="63" y="297"/>
                  </a:cubicBezTo>
                  <a:cubicBezTo>
                    <a:pt x="56" y="297"/>
                    <a:pt x="52" y="292"/>
                    <a:pt x="52" y="284"/>
                  </a:cubicBezTo>
                  <a:cubicBezTo>
                    <a:pt x="52" y="168"/>
                    <a:pt x="52" y="168"/>
                    <a:pt x="52" y="168"/>
                  </a:cubicBezTo>
                  <a:cubicBezTo>
                    <a:pt x="46" y="168"/>
                    <a:pt x="46" y="168"/>
                    <a:pt x="46" y="168"/>
                  </a:cubicBezTo>
                  <a:cubicBezTo>
                    <a:pt x="46" y="284"/>
                    <a:pt x="46" y="284"/>
                    <a:pt x="46" y="284"/>
                  </a:cubicBezTo>
                  <a:cubicBezTo>
                    <a:pt x="46" y="292"/>
                    <a:pt x="42" y="297"/>
                    <a:pt x="35" y="297"/>
                  </a:cubicBezTo>
                  <a:cubicBezTo>
                    <a:pt x="27" y="297"/>
                    <a:pt x="23" y="292"/>
                    <a:pt x="23" y="284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78"/>
                    <a:pt x="16" y="182"/>
                    <a:pt x="9" y="182"/>
                  </a:cubicBezTo>
                  <a:cubicBezTo>
                    <a:pt x="3" y="182"/>
                    <a:pt x="0" y="178"/>
                    <a:pt x="0" y="16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61"/>
                    <a:pt x="9" y="53"/>
                    <a:pt x="25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90" y="53"/>
                    <a:pt x="98" y="61"/>
                    <a:pt x="98" y="76"/>
                  </a:cubicBezTo>
                  <a:lnTo>
                    <a:pt x="98" y="169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671887" y="2776101"/>
              <a:ext cx="323851" cy="984251"/>
            </a:xfrm>
            <a:custGeom>
              <a:avLst/>
              <a:gdLst>
                <a:gd name="T0" fmla="*/ 69 w 98"/>
                <a:gd name="T1" fmla="*/ 24 h 297"/>
                <a:gd name="T2" fmla="*/ 63 w 98"/>
                <a:gd name="T3" fmla="*/ 43 h 297"/>
                <a:gd name="T4" fmla="*/ 49 w 98"/>
                <a:gd name="T5" fmla="*/ 51 h 297"/>
                <a:gd name="T6" fmla="*/ 35 w 98"/>
                <a:gd name="T7" fmla="*/ 43 h 297"/>
                <a:gd name="T8" fmla="*/ 29 w 98"/>
                <a:gd name="T9" fmla="*/ 24 h 297"/>
                <a:gd name="T10" fmla="*/ 35 w 98"/>
                <a:gd name="T11" fmla="*/ 7 h 297"/>
                <a:gd name="T12" fmla="*/ 49 w 98"/>
                <a:gd name="T13" fmla="*/ 0 h 297"/>
                <a:gd name="T14" fmla="*/ 63 w 98"/>
                <a:gd name="T15" fmla="*/ 7 h 297"/>
                <a:gd name="T16" fmla="*/ 69 w 98"/>
                <a:gd name="T17" fmla="*/ 24 h 297"/>
                <a:gd name="T18" fmla="*/ 98 w 98"/>
                <a:gd name="T19" fmla="*/ 169 h 297"/>
                <a:gd name="T20" fmla="*/ 89 w 98"/>
                <a:gd name="T21" fmla="*/ 182 h 297"/>
                <a:gd name="T22" fmla="*/ 80 w 98"/>
                <a:gd name="T23" fmla="*/ 169 h 297"/>
                <a:gd name="T24" fmla="*/ 80 w 98"/>
                <a:gd name="T25" fmla="*/ 88 h 297"/>
                <a:gd name="T26" fmla="*/ 75 w 98"/>
                <a:gd name="T27" fmla="*/ 88 h 297"/>
                <a:gd name="T28" fmla="*/ 75 w 98"/>
                <a:gd name="T29" fmla="*/ 284 h 297"/>
                <a:gd name="T30" fmla="*/ 64 w 98"/>
                <a:gd name="T31" fmla="*/ 297 h 297"/>
                <a:gd name="T32" fmla="*/ 52 w 98"/>
                <a:gd name="T33" fmla="*/ 284 h 297"/>
                <a:gd name="T34" fmla="*/ 52 w 98"/>
                <a:gd name="T35" fmla="*/ 168 h 297"/>
                <a:gd name="T36" fmla="*/ 46 w 98"/>
                <a:gd name="T37" fmla="*/ 168 h 297"/>
                <a:gd name="T38" fmla="*/ 46 w 98"/>
                <a:gd name="T39" fmla="*/ 284 h 297"/>
                <a:gd name="T40" fmla="*/ 35 w 98"/>
                <a:gd name="T41" fmla="*/ 297 h 297"/>
                <a:gd name="T42" fmla="*/ 24 w 98"/>
                <a:gd name="T43" fmla="*/ 284 h 297"/>
                <a:gd name="T44" fmla="*/ 24 w 98"/>
                <a:gd name="T45" fmla="*/ 88 h 297"/>
                <a:gd name="T46" fmla="*/ 19 w 98"/>
                <a:gd name="T47" fmla="*/ 88 h 297"/>
                <a:gd name="T48" fmla="*/ 19 w 98"/>
                <a:gd name="T49" fmla="*/ 169 h 297"/>
                <a:gd name="T50" fmla="*/ 10 w 98"/>
                <a:gd name="T51" fmla="*/ 182 h 297"/>
                <a:gd name="T52" fmla="*/ 0 w 98"/>
                <a:gd name="T53" fmla="*/ 169 h 297"/>
                <a:gd name="T54" fmla="*/ 0 w 98"/>
                <a:gd name="T55" fmla="*/ 76 h 297"/>
                <a:gd name="T56" fmla="*/ 26 w 98"/>
                <a:gd name="T57" fmla="*/ 53 h 297"/>
                <a:gd name="T58" fmla="*/ 73 w 98"/>
                <a:gd name="T59" fmla="*/ 53 h 297"/>
                <a:gd name="T60" fmla="*/ 98 w 98"/>
                <a:gd name="T61" fmla="*/ 76 h 297"/>
                <a:gd name="T62" fmla="*/ 98 w 98"/>
                <a:gd name="T63" fmla="*/ 169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8" h="297">
                  <a:moveTo>
                    <a:pt x="69" y="24"/>
                  </a:moveTo>
                  <a:cubicBezTo>
                    <a:pt x="69" y="31"/>
                    <a:pt x="67" y="37"/>
                    <a:pt x="63" y="43"/>
                  </a:cubicBezTo>
                  <a:cubicBezTo>
                    <a:pt x="59" y="48"/>
                    <a:pt x="55" y="51"/>
                    <a:pt x="49" y="51"/>
                  </a:cubicBezTo>
                  <a:cubicBezTo>
                    <a:pt x="44" y="51"/>
                    <a:pt x="39" y="48"/>
                    <a:pt x="35" y="43"/>
                  </a:cubicBezTo>
                  <a:cubicBezTo>
                    <a:pt x="31" y="37"/>
                    <a:pt x="29" y="31"/>
                    <a:pt x="29" y="24"/>
                  </a:cubicBezTo>
                  <a:cubicBezTo>
                    <a:pt x="29" y="18"/>
                    <a:pt x="31" y="12"/>
                    <a:pt x="35" y="7"/>
                  </a:cubicBezTo>
                  <a:cubicBezTo>
                    <a:pt x="39" y="3"/>
                    <a:pt x="44" y="0"/>
                    <a:pt x="49" y="0"/>
                  </a:cubicBezTo>
                  <a:cubicBezTo>
                    <a:pt x="55" y="0"/>
                    <a:pt x="59" y="3"/>
                    <a:pt x="63" y="7"/>
                  </a:cubicBezTo>
                  <a:cubicBezTo>
                    <a:pt x="67" y="12"/>
                    <a:pt x="69" y="18"/>
                    <a:pt x="69" y="24"/>
                  </a:cubicBezTo>
                  <a:close/>
                  <a:moveTo>
                    <a:pt x="98" y="169"/>
                  </a:moveTo>
                  <a:cubicBezTo>
                    <a:pt x="98" y="178"/>
                    <a:pt x="95" y="182"/>
                    <a:pt x="89" y="182"/>
                  </a:cubicBezTo>
                  <a:cubicBezTo>
                    <a:pt x="83" y="182"/>
                    <a:pt x="80" y="178"/>
                    <a:pt x="80" y="169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284"/>
                    <a:pt x="75" y="284"/>
                    <a:pt x="75" y="284"/>
                  </a:cubicBezTo>
                  <a:cubicBezTo>
                    <a:pt x="75" y="292"/>
                    <a:pt x="71" y="297"/>
                    <a:pt x="64" y="297"/>
                  </a:cubicBezTo>
                  <a:cubicBezTo>
                    <a:pt x="56" y="297"/>
                    <a:pt x="52" y="292"/>
                    <a:pt x="52" y="284"/>
                  </a:cubicBezTo>
                  <a:cubicBezTo>
                    <a:pt x="52" y="168"/>
                    <a:pt x="52" y="168"/>
                    <a:pt x="52" y="168"/>
                  </a:cubicBezTo>
                  <a:cubicBezTo>
                    <a:pt x="46" y="168"/>
                    <a:pt x="46" y="168"/>
                    <a:pt x="46" y="168"/>
                  </a:cubicBezTo>
                  <a:cubicBezTo>
                    <a:pt x="46" y="284"/>
                    <a:pt x="46" y="284"/>
                    <a:pt x="46" y="284"/>
                  </a:cubicBezTo>
                  <a:cubicBezTo>
                    <a:pt x="46" y="292"/>
                    <a:pt x="43" y="297"/>
                    <a:pt x="35" y="297"/>
                  </a:cubicBezTo>
                  <a:cubicBezTo>
                    <a:pt x="27" y="297"/>
                    <a:pt x="24" y="292"/>
                    <a:pt x="24" y="284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78"/>
                    <a:pt x="16" y="182"/>
                    <a:pt x="10" y="182"/>
                  </a:cubicBezTo>
                  <a:cubicBezTo>
                    <a:pt x="3" y="182"/>
                    <a:pt x="0" y="178"/>
                    <a:pt x="0" y="16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61"/>
                    <a:pt x="9" y="53"/>
                    <a:pt x="26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90" y="53"/>
                    <a:pt x="98" y="61"/>
                    <a:pt x="98" y="76"/>
                  </a:cubicBezTo>
                  <a:lnTo>
                    <a:pt x="98" y="169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752071" y="2776101"/>
              <a:ext cx="323851" cy="984251"/>
            </a:xfrm>
            <a:custGeom>
              <a:avLst/>
              <a:gdLst>
                <a:gd name="T0" fmla="*/ 69 w 98"/>
                <a:gd name="T1" fmla="*/ 24 h 297"/>
                <a:gd name="T2" fmla="*/ 63 w 98"/>
                <a:gd name="T3" fmla="*/ 43 h 297"/>
                <a:gd name="T4" fmla="*/ 48 w 98"/>
                <a:gd name="T5" fmla="*/ 51 h 297"/>
                <a:gd name="T6" fmla="*/ 34 w 98"/>
                <a:gd name="T7" fmla="*/ 43 h 297"/>
                <a:gd name="T8" fmla="*/ 28 w 98"/>
                <a:gd name="T9" fmla="*/ 24 h 297"/>
                <a:gd name="T10" fmla="*/ 34 w 98"/>
                <a:gd name="T11" fmla="*/ 7 h 297"/>
                <a:gd name="T12" fmla="*/ 48 w 98"/>
                <a:gd name="T13" fmla="*/ 0 h 297"/>
                <a:gd name="T14" fmla="*/ 63 w 98"/>
                <a:gd name="T15" fmla="*/ 7 h 297"/>
                <a:gd name="T16" fmla="*/ 69 w 98"/>
                <a:gd name="T17" fmla="*/ 24 h 297"/>
                <a:gd name="T18" fmla="*/ 98 w 98"/>
                <a:gd name="T19" fmla="*/ 169 h 297"/>
                <a:gd name="T20" fmla="*/ 88 w 98"/>
                <a:gd name="T21" fmla="*/ 182 h 297"/>
                <a:gd name="T22" fmla="*/ 79 w 98"/>
                <a:gd name="T23" fmla="*/ 169 h 297"/>
                <a:gd name="T24" fmla="*/ 79 w 98"/>
                <a:gd name="T25" fmla="*/ 88 h 297"/>
                <a:gd name="T26" fmla="*/ 74 w 98"/>
                <a:gd name="T27" fmla="*/ 88 h 297"/>
                <a:gd name="T28" fmla="*/ 74 w 98"/>
                <a:gd name="T29" fmla="*/ 284 h 297"/>
                <a:gd name="T30" fmla="*/ 63 w 98"/>
                <a:gd name="T31" fmla="*/ 297 h 297"/>
                <a:gd name="T32" fmla="*/ 52 w 98"/>
                <a:gd name="T33" fmla="*/ 284 h 297"/>
                <a:gd name="T34" fmla="*/ 52 w 98"/>
                <a:gd name="T35" fmla="*/ 168 h 297"/>
                <a:gd name="T36" fmla="*/ 46 w 98"/>
                <a:gd name="T37" fmla="*/ 168 h 297"/>
                <a:gd name="T38" fmla="*/ 46 w 98"/>
                <a:gd name="T39" fmla="*/ 284 h 297"/>
                <a:gd name="T40" fmla="*/ 34 w 98"/>
                <a:gd name="T41" fmla="*/ 297 h 297"/>
                <a:gd name="T42" fmla="*/ 23 w 98"/>
                <a:gd name="T43" fmla="*/ 284 h 297"/>
                <a:gd name="T44" fmla="*/ 23 w 98"/>
                <a:gd name="T45" fmla="*/ 88 h 297"/>
                <a:gd name="T46" fmla="*/ 18 w 98"/>
                <a:gd name="T47" fmla="*/ 88 h 297"/>
                <a:gd name="T48" fmla="*/ 18 w 98"/>
                <a:gd name="T49" fmla="*/ 169 h 297"/>
                <a:gd name="T50" fmla="*/ 9 w 98"/>
                <a:gd name="T51" fmla="*/ 182 h 297"/>
                <a:gd name="T52" fmla="*/ 0 w 98"/>
                <a:gd name="T53" fmla="*/ 169 h 297"/>
                <a:gd name="T54" fmla="*/ 0 w 98"/>
                <a:gd name="T55" fmla="*/ 76 h 297"/>
                <a:gd name="T56" fmla="*/ 25 w 98"/>
                <a:gd name="T57" fmla="*/ 53 h 297"/>
                <a:gd name="T58" fmla="*/ 72 w 98"/>
                <a:gd name="T59" fmla="*/ 53 h 297"/>
                <a:gd name="T60" fmla="*/ 98 w 98"/>
                <a:gd name="T61" fmla="*/ 76 h 297"/>
                <a:gd name="T62" fmla="*/ 98 w 98"/>
                <a:gd name="T63" fmla="*/ 169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8" h="297">
                  <a:moveTo>
                    <a:pt x="69" y="24"/>
                  </a:moveTo>
                  <a:cubicBezTo>
                    <a:pt x="69" y="31"/>
                    <a:pt x="67" y="37"/>
                    <a:pt x="63" y="43"/>
                  </a:cubicBezTo>
                  <a:cubicBezTo>
                    <a:pt x="59" y="48"/>
                    <a:pt x="54" y="51"/>
                    <a:pt x="48" y="51"/>
                  </a:cubicBezTo>
                  <a:cubicBezTo>
                    <a:pt x="43" y="51"/>
                    <a:pt x="38" y="48"/>
                    <a:pt x="34" y="43"/>
                  </a:cubicBezTo>
                  <a:cubicBezTo>
                    <a:pt x="30" y="37"/>
                    <a:pt x="28" y="31"/>
                    <a:pt x="28" y="24"/>
                  </a:cubicBezTo>
                  <a:cubicBezTo>
                    <a:pt x="28" y="18"/>
                    <a:pt x="30" y="12"/>
                    <a:pt x="34" y="7"/>
                  </a:cubicBezTo>
                  <a:cubicBezTo>
                    <a:pt x="38" y="3"/>
                    <a:pt x="43" y="0"/>
                    <a:pt x="48" y="0"/>
                  </a:cubicBezTo>
                  <a:cubicBezTo>
                    <a:pt x="54" y="0"/>
                    <a:pt x="59" y="3"/>
                    <a:pt x="63" y="7"/>
                  </a:cubicBezTo>
                  <a:cubicBezTo>
                    <a:pt x="67" y="12"/>
                    <a:pt x="69" y="18"/>
                    <a:pt x="69" y="24"/>
                  </a:cubicBezTo>
                  <a:close/>
                  <a:moveTo>
                    <a:pt x="98" y="169"/>
                  </a:moveTo>
                  <a:cubicBezTo>
                    <a:pt x="98" y="178"/>
                    <a:pt x="95" y="182"/>
                    <a:pt x="88" y="182"/>
                  </a:cubicBezTo>
                  <a:cubicBezTo>
                    <a:pt x="82" y="182"/>
                    <a:pt x="79" y="178"/>
                    <a:pt x="79" y="169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4" y="284"/>
                    <a:pt x="74" y="284"/>
                    <a:pt x="74" y="284"/>
                  </a:cubicBezTo>
                  <a:cubicBezTo>
                    <a:pt x="74" y="292"/>
                    <a:pt x="71" y="297"/>
                    <a:pt x="63" y="297"/>
                  </a:cubicBezTo>
                  <a:cubicBezTo>
                    <a:pt x="55" y="297"/>
                    <a:pt x="52" y="292"/>
                    <a:pt x="52" y="284"/>
                  </a:cubicBezTo>
                  <a:cubicBezTo>
                    <a:pt x="52" y="168"/>
                    <a:pt x="52" y="168"/>
                    <a:pt x="52" y="168"/>
                  </a:cubicBezTo>
                  <a:cubicBezTo>
                    <a:pt x="46" y="168"/>
                    <a:pt x="46" y="168"/>
                    <a:pt x="46" y="168"/>
                  </a:cubicBezTo>
                  <a:cubicBezTo>
                    <a:pt x="46" y="284"/>
                    <a:pt x="46" y="284"/>
                    <a:pt x="46" y="284"/>
                  </a:cubicBezTo>
                  <a:cubicBezTo>
                    <a:pt x="46" y="292"/>
                    <a:pt x="42" y="297"/>
                    <a:pt x="34" y="297"/>
                  </a:cubicBezTo>
                  <a:cubicBezTo>
                    <a:pt x="27" y="297"/>
                    <a:pt x="23" y="292"/>
                    <a:pt x="23" y="284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8" y="178"/>
                    <a:pt x="15" y="182"/>
                    <a:pt x="9" y="182"/>
                  </a:cubicBezTo>
                  <a:cubicBezTo>
                    <a:pt x="3" y="182"/>
                    <a:pt x="0" y="178"/>
                    <a:pt x="0" y="16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61"/>
                    <a:pt x="8" y="53"/>
                    <a:pt x="25" y="53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89" y="53"/>
                    <a:pt x="98" y="61"/>
                    <a:pt x="98" y="76"/>
                  </a:cubicBezTo>
                  <a:lnTo>
                    <a:pt x="98" y="169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2376487" y="2348535"/>
              <a:ext cx="270933" cy="823384"/>
            </a:xfrm>
            <a:custGeom>
              <a:avLst/>
              <a:gdLst>
                <a:gd name="T0" fmla="*/ 57 w 82"/>
                <a:gd name="T1" fmla="*/ 20 h 249"/>
                <a:gd name="T2" fmla="*/ 52 w 82"/>
                <a:gd name="T3" fmla="*/ 36 h 249"/>
                <a:gd name="T4" fmla="*/ 40 w 82"/>
                <a:gd name="T5" fmla="*/ 42 h 249"/>
                <a:gd name="T6" fmla="*/ 29 w 82"/>
                <a:gd name="T7" fmla="*/ 36 h 249"/>
                <a:gd name="T8" fmla="*/ 24 w 82"/>
                <a:gd name="T9" fmla="*/ 20 h 249"/>
                <a:gd name="T10" fmla="*/ 28 w 82"/>
                <a:gd name="T11" fmla="*/ 6 h 249"/>
                <a:gd name="T12" fmla="*/ 40 w 82"/>
                <a:gd name="T13" fmla="*/ 0 h 249"/>
                <a:gd name="T14" fmla="*/ 52 w 82"/>
                <a:gd name="T15" fmla="*/ 6 h 249"/>
                <a:gd name="T16" fmla="*/ 57 w 82"/>
                <a:gd name="T17" fmla="*/ 20 h 249"/>
                <a:gd name="T18" fmla="*/ 82 w 82"/>
                <a:gd name="T19" fmla="*/ 142 h 249"/>
                <a:gd name="T20" fmla="*/ 74 w 82"/>
                <a:gd name="T21" fmla="*/ 152 h 249"/>
                <a:gd name="T22" fmla="*/ 66 w 82"/>
                <a:gd name="T23" fmla="*/ 142 h 249"/>
                <a:gd name="T24" fmla="*/ 66 w 82"/>
                <a:gd name="T25" fmla="*/ 74 h 249"/>
                <a:gd name="T26" fmla="*/ 62 w 82"/>
                <a:gd name="T27" fmla="*/ 74 h 249"/>
                <a:gd name="T28" fmla="*/ 62 w 82"/>
                <a:gd name="T29" fmla="*/ 239 h 249"/>
                <a:gd name="T30" fmla="*/ 53 w 82"/>
                <a:gd name="T31" fmla="*/ 249 h 249"/>
                <a:gd name="T32" fmla="*/ 43 w 82"/>
                <a:gd name="T33" fmla="*/ 239 h 249"/>
                <a:gd name="T34" fmla="*/ 43 w 82"/>
                <a:gd name="T35" fmla="*/ 141 h 249"/>
                <a:gd name="T36" fmla="*/ 38 w 82"/>
                <a:gd name="T37" fmla="*/ 141 h 249"/>
                <a:gd name="T38" fmla="*/ 38 w 82"/>
                <a:gd name="T39" fmla="*/ 239 h 249"/>
                <a:gd name="T40" fmla="*/ 29 w 82"/>
                <a:gd name="T41" fmla="*/ 249 h 249"/>
                <a:gd name="T42" fmla="*/ 19 w 82"/>
                <a:gd name="T43" fmla="*/ 239 h 249"/>
                <a:gd name="T44" fmla="*/ 19 w 82"/>
                <a:gd name="T45" fmla="*/ 74 h 249"/>
                <a:gd name="T46" fmla="*/ 15 w 82"/>
                <a:gd name="T47" fmla="*/ 74 h 249"/>
                <a:gd name="T48" fmla="*/ 15 w 82"/>
                <a:gd name="T49" fmla="*/ 142 h 249"/>
                <a:gd name="T50" fmla="*/ 7 w 82"/>
                <a:gd name="T51" fmla="*/ 152 h 249"/>
                <a:gd name="T52" fmla="*/ 0 w 82"/>
                <a:gd name="T53" fmla="*/ 142 h 249"/>
                <a:gd name="T54" fmla="*/ 0 w 82"/>
                <a:gd name="T55" fmla="*/ 64 h 249"/>
                <a:gd name="T56" fmla="*/ 21 w 82"/>
                <a:gd name="T57" fmla="*/ 45 h 249"/>
                <a:gd name="T58" fmla="*/ 61 w 82"/>
                <a:gd name="T59" fmla="*/ 45 h 249"/>
                <a:gd name="T60" fmla="*/ 82 w 82"/>
                <a:gd name="T61" fmla="*/ 64 h 249"/>
                <a:gd name="T62" fmla="*/ 82 w 82"/>
                <a:gd name="T63" fmla="*/ 14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249">
                  <a:moveTo>
                    <a:pt x="57" y="20"/>
                  </a:moveTo>
                  <a:cubicBezTo>
                    <a:pt x="57" y="26"/>
                    <a:pt x="56" y="31"/>
                    <a:pt x="52" y="36"/>
                  </a:cubicBezTo>
                  <a:cubicBezTo>
                    <a:pt x="49" y="40"/>
                    <a:pt x="45" y="42"/>
                    <a:pt x="40" y="42"/>
                  </a:cubicBezTo>
                  <a:cubicBezTo>
                    <a:pt x="36" y="42"/>
                    <a:pt x="32" y="40"/>
                    <a:pt x="29" y="36"/>
                  </a:cubicBezTo>
                  <a:cubicBezTo>
                    <a:pt x="25" y="31"/>
                    <a:pt x="24" y="26"/>
                    <a:pt x="24" y="20"/>
                  </a:cubicBezTo>
                  <a:cubicBezTo>
                    <a:pt x="24" y="15"/>
                    <a:pt x="25" y="10"/>
                    <a:pt x="28" y="6"/>
                  </a:cubicBezTo>
                  <a:cubicBezTo>
                    <a:pt x="32" y="2"/>
                    <a:pt x="36" y="0"/>
                    <a:pt x="40" y="0"/>
                  </a:cubicBezTo>
                  <a:cubicBezTo>
                    <a:pt x="45" y="0"/>
                    <a:pt x="49" y="2"/>
                    <a:pt x="52" y="6"/>
                  </a:cubicBezTo>
                  <a:cubicBezTo>
                    <a:pt x="56" y="10"/>
                    <a:pt x="57" y="15"/>
                    <a:pt x="57" y="20"/>
                  </a:cubicBezTo>
                  <a:close/>
                  <a:moveTo>
                    <a:pt x="82" y="142"/>
                  </a:moveTo>
                  <a:cubicBezTo>
                    <a:pt x="82" y="149"/>
                    <a:pt x="79" y="152"/>
                    <a:pt x="74" y="152"/>
                  </a:cubicBezTo>
                  <a:cubicBezTo>
                    <a:pt x="69" y="152"/>
                    <a:pt x="66" y="149"/>
                    <a:pt x="66" y="142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239"/>
                    <a:pt x="62" y="239"/>
                    <a:pt x="62" y="239"/>
                  </a:cubicBezTo>
                  <a:cubicBezTo>
                    <a:pt x="62" y="245"/>
                    <a:pt x="59" y="249"/>
                    <a:pt x="53" y="249"/>
                  </a:cubicBezTo>
                  <a:cubicBezTo>
                    <a:pt x="46" y="249"/>
                    <a:pt x="43" y="245"/>
                    <a:pt x="43" y="2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239"/>
                    <a:pt x="38" y="239"/>
                    <a:pt x="38" y="239"/>
                  </a:cubicBezTo>
                  <a:cubicBezTo>
                    <a:pt x="38" y="245"/>
                    <a:pt x="35" y="249"/>
                    <a:pt x="29" y="249"/>
                  </a:cubicBezTo>
                  <a:cubicBezTo>
                    <a:pt x="22" y="249"/>
                    <a:pt x="19" y="245"/>
                    <a:pt x="19" y="239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5" y="142"/>
                    <a:pt x="15" y="142"/>
                    <a:pt x="15" y="142"/>
                  </a:cubicBezTo>
                  <a:cubicBezTo>
                    <a:pt x="15" y="149"/>
                    <a:pt x="13" y="152"/>
                    <a:pt x="7" y="152"/>
                  </a:cubicBezTo>
                  <a:cubicBezTo>
                    <a:pt x="2" y="152"/>
                    <a:pt x="0" y="149"/>
                    <a:pt x="0" y="14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51"/>
                    <a:pt x="7" y="45"/>
                    <a:pt x="21" y="45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75" y="45"/>
                    <a:pt x="82" y="51"/>
                    <a:pt x="82" y="64"/>
                  </a:cubicBezTo>
                  <a:lnTo>
                    <a:pt x="82" y="142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3195638" y="2348535"/>
              <a:ext cx="270933" cy="823384"/>
            </a:xfrm>
            <a:custGeom>
              <a:avLst/>
              <a:gdLst>
                <a:gd name="T0" fmla="*/ 57 w 82"/>
                <a:gd name="T1" fmla="*/ 20 h 249"/>
                <a:gd name="T2" fmla="*/ 52 w 82"/>
                <a:gd name="T3" fmla="*/ 36 h 249"/>
                <a:gd name="T4" fmla="*/ 40 w 82"/>
                <a:gd name="T5" fmla="*/ 42 h 249"/>
                <a:gd name="T6" fmla="*/ 29 w 82"/>
                <a:gd name="T7" fmla="*/ 36 h 249"/>
                <a:gd name="T8" fmla="*/ 24 w 82"/>
                <a:gd name="T9" fmla="*/ 20 h 249"/>
                <a:gd name="T10" fmla="*/ 28 w 82"/>
                <a:gd name="T11" fmla="*/ 6 h 249"/>
                <a:gd name="T12" fmla="*/ 40 w 82"/>
                <a:gd name="T13" fmla="*/ 0 h 249"/>
                <a:gd name="T14" fmla="*/ 52 w 82"/>
                <a:gd name="T15" fmla="*/ 6 h 249"/>
                <a:gd name="T16" fmla="*/ 57 w 82"/>
                <a:gd name="T17" fmla="*/ 20 h 249"/>
                <a:gd name="T18" fmla="*/ 82 w 82"/>
                <a:gd name="T19" fmla="*/ 142 h 249"/>
                <a:gd name="T20" fmla="*/ 74 w 82"/>
                <a:gd name="T21" fmla="*/ 152 h 249"/>
                <a:gd name="T22" fmla="*/ 66 w 82"/>
                <a:gd name="T23" fmla="*/ 142 h 249"/>
                <a:gd name="T24" fmla="*/ 66 w 82"/>
                <a:gd name="T25" fmla="*/ 74 h 249"/>
                <a:gd name="T26" fmla="*/ 62 w 82"/>
                <a:gd name="T27" fmla="*/ 74 h 249"/>
                <a:gd name="T28" fmla="*/ 62 w 82"/>
                <a:gd name="T29" fmla="*/ 239 h 249"/>
                <a:gd name="T30" fmla="*/ 53 w 82"/>
                <a:gd name="T31" fmla="*/ 249 h 249"/>
                <a:gd name="T32" fmla="*/ 43 w 82"/>
                <a:gd name="T33" fmla="*/ 239 h 249"/>
                <a:gd name="T34" fmla="*/ 43 w 82"/>
                <a:gd name="T35" fmla="*/ 141 h 249"/>
                <a:gd name="T36" fmla="*/ 38 w 82"/>
                <a:gd name="T37" fmla="*/ 141 h 249"/>
                <a:gd name="T38" fmla="*/ 38 w 82"/>
                <a:gd name="T39" fmla="*/ 239 h 249"/>
                <a:gd name="T40" fmla="*/ 29 w 82"/>
                <a:gd name="T41" fmla="*/ 249 h 249"/>
                <a:gd name="T42" fmla="*/ 19 w 82"/>
                <a:gd name="T43" fmla="*/ 239 h 249"/>
                <a:gd name="T44" fmla="*/ 19 w 82"/>
                <a:gd name="T45" fmla="*/ 74 h 249"/>
                <a:gd name="T46" fmla="*/ 15 w 82"/>
                <a:gd name="T47" fmla="*/ 74 h 249"/>
                <a:gd name="T48" fmla="*/ 15 w 82"/>
                <a:gd name="T49" fmla="*/ 142 h 249"/>
                <a:gd name="T50" fmla="*/ 7 w 82"/>
                <a:gd name="T51" fmla="*/ 152 h 249"/>
                <a:gd name="T52" fmla="*/ 0 w 82"/>
                <a:gd name="T53" fmla="*/ 142 h 249"/>
                <a:gd name="T54" fmla="*/ 0 w 82"/>
                <a:gd name="T55" fmla="*/ 64 h 249"/>
                <a:gd name="T56" fmla="*/ 21 w 82"/>
                <a:gd name="T57" fmla="*/ 45 h 249"/>
                <a:gd name="T58" fmla="*/ 60 w 82"/>
                <a:gd name="T59" fmla="*/ 45 h 249"/>
                <a:gd name="T60" fmla="*/ 82 w 82"/>
                <a:gd name="T61" fmla="*/ 64 h 249"/>
                <a:gd name="T62" fmla="*/ 82 w 82"/>
                <a:gd name="T63" fmla="*/ 14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249">
                  <a:moveTo>
                    <a:pt x="57" y="20"/>
                  </a:moveTo>
                  <a:cubicBezTo>
                    <a:pt x="57" y="26"/>
                    <a:pt x="56" y="31"/>
                    <a:pt x="52" y="36"/>
                  </a:cubicBezTo>
                  <a:cubicBezTo>
                    <a:pt x="49" y="40"/>
                    <a:pt x="45" y="42"/>
                    <a:pt x="40" y="42"/>
                  </a:cubicBezTo>
                  <a:cubicBezTo>
                    <a:pt x="36" y="42"/>
                    <a:pt x="32" y="40"/>
                    <a:pt x="29" y="36"/>
                  </a:cubicBezTo>
                  <a:cubicBezTo>
                    <a:pt x="25" y="31"/>
                    <a:pt x="24" y="26"/>
                    <a:pt x="24" y="20"/>
                  </a:cubicBezTo>
                  <a:cubicBezTo>
                    <a:pt x="24" y="15"/>
                    <a:pt x="25" y="10"/>
                    <a:pt x="28" y="6"/>
                  </a:cubicBezTo>
                  <a:cubicBezTo>
                    <a:pt x="32" y="2"/>
                    <a:pt x="36" y="0"/>
                    <a:pt x="40" y="0"/>
                  </a:cubicBezTo>
                  <a:cubicBezTo>
                    <a:pt x="45" y="0"/>
                    <a:pt x="49" y="2"/>
                    <a:pt x="52" y="6"/>
                  </a:cubicBezTo>
                  <a:cubicBezTo>
                    <a:pt x="56" y="10"/>
                    <a:pt x="57" y="15"/>
                    <a:pt x="57" y="20"/>
                  </a:cubicBezTo>
                  <a:close/>
                  <a:moveTo>
                    <a:pt x="82" y="142"/>
                  </a:moveTo>
                  <a:cubicBezTo>
                    <a:pt x="82" y="149"/>
                    <a:pt x="79" y="152"/>
                    <a:pt x="74" y="152"/>
                  </a:cubicBezTo>
                  <a:cubicBezTo>
                    <a:pt x="69" y="152"/>
                    <a:pt x="66" y="149"/>
                    <a:pt x="66" y="142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239"/>
                    <a:pt x="62" y="239"/>
                    <a:pt x="62" y="239"/>
                  </a:cubicBezTo>
                  <a:cubicBezTo>
                    <a:pt x="62" y="245"/>
                    <a:pt x="59" y="249"/>
                    <a:pt x="53" y="249"/>
                  </a:cubicBezTo>
                  <a:cubicBezTo>
                    <a:pt x="46" y="249"/>
                    <a:pt x="43" y="245"/>
                    <a:pt x="43" y="2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239"/>
                    <a:pt x="38" y="239"/>
                    <a:pt x="38" y="239"/>
                  </a:cubicBezTo>
                  <a:cubicBezTo>
                    <a:pt x="38" y="245"/>
                    <a:pt x="35" y="249"/>
                    <a:pt x="29" y="249"/>
                  </a:cubicBezTo>
                  <a:cubicBezTo>
                    <a:pt x="22" y="249"/>
                    <a:pt x="19" y="245"/>
                    <a:pt x="19" y="239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5" y="142"/>
                    <a:pt x="15" y="142"/>
                    <a:pt x="15" y="142"/>
                  </a:cubicBezTo>
                  <a:cubicBezTo>
                    <a:pt x="15" y="149"/>
                    <a:pt x="12" y="152"/>
                    <a:pt x="7" y="152"/>
                  </a:cubicBezTo>
                  <a:cubicBezTo>
                    <a:pt x="2" y="152"/>
                    <a:pt x="0" y="149"/>
                    <a:pt x="0" y="14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51"/>
                    <a:pt x="7" y="45"/>
                    <a:pt x="21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75" y="45"/>
                    <a:pt x="82" y="51"/>
                    <a:pt x="82" y="64"/>
                  </a:cubicBezTo>
                  <a:lnTo>
                    <a:pt x="82" y="142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409171" y="2348535"/>
              <a:ext cx="273051" cy="823384"/>
            </a:xfrm>
            <a:custGeom>
              <a:avLst/>
              <a:gdLst>
                <a:gd name="T0" fmla="*/ 58 w 82"/>
                <a:gd name="T1" fmla="*/ 20 h 249"/>
                <a:gd name="T2" fmla="*/ 53 w 82"/>
                <a:gd name="T3" fmla="*/ 36 h 249"/>
                <a:gd name="T4" fmla="*/ 41 w 82"/>
                <a:gd name="T5" fmla="*/ 42 h 249"/>
                <a:gd name="T6" fmla="*/ 29 w 82"/>
                <a:gd name="T7" fmla="*/ 36 h 249"/>
                <a:gd name="T8" fmla="*/ 24 w 82"/>
                <a:gd name="T9" fmla="*/ 20 h 249"/>
                <a:gd name="T10" fmla="*/ 29 w 82"/>
                <a:gd name="T11" fmla="*/ 6 h 249"/>
                <a:gd name="T12" fmla="*/ 41 w 82"/>
                <a:gd name="T13" fmla="*/ 0 h 249"/>
                <a:gd name="T14" fmla="*/ 53 w 82"/>
                <a:gd name="T15" fmla="*/ 6 h 249"/>
                <a:gd name="T16" fmla="*/ 58 w 82"/>
                <a:gd name="T17" fmla="*/ 20 h 249"/>
                <a:gd name="T18" fmla="*/ 82 w 82"/>
                <a:gd name="T19" fmla="*/ 142 h 249"/>
                <a:gd name="T20" fmla="*/ 75 w 82"/>
                <a:gd name="T21" fmla="*/ 152 h 249"/>
                <a:gd name="T22" fmla="*/ 67 w 82"/>
                <a:gd name="T23" fmla="*/ 142 h 249"/>
                <a:gd name="T24" fmla="*/ 67 w 82"/>
                <a:gd name="T25" fmla="*/ 74 h 249"/>
                <a:gd name="T26" fmla="*/ 63 w 82"/>
                <a:gd name="T27" fmla="*/ 74 h 249"/>
                <a:gd name="T28" fmla="*/ 63 w 82"/>
                <a:gd name="T29" fmla="*/ 239 h 249"/>
                <a:gd name="T30" fmla="*/ 53 w 82"/>
                <a:gd name="T31" fmla="*/ 249 h 249"/>
                <a:gd name="T32" fmla="*/ 44 w 82"/>
                <a:gd name="T33" fmla="*/ 239 h 249"/>
                <a:gd name="T34" fmla="*/ 44 w 82"/>
                <a:gd name="T35" fmla="*/ 141 h 249"/>
                <a:gd name="T36" fmla="*/ 39 w 82"/>
                <a:gd name="T37" fmla="*/ 141 h 249"/>
                <a:gd name="T38" fmla="*/ 39 w 82"/>
                <a:gd name="T39" fmla="*/ 239 h 249"/>
                <a:gd name="T40" fmla="*/ 29 w 82"/>
                <a:gd name="T41" fmla="*/ 249 h 249"/>
                <a:gd name="T42" fmla="*/ 20 w 82"/>
                <a:gd name="T43" fmla="*/ 239 h 249"/>
                <a:gd name="T44" fmla="*/ 20 w 82"/>
                <a:gd name="T45" fmla="*/ 74 h 249"/>
                <a:gd name="T46" fmla="*/ 16 w 82"/>
                <a:gd name="T47" fmla="*/ 74 h 249"/>
                <a:gd name="T48" fmla="*/ 16 w 82"/>
                <a:gd name="T49" fmla="*/ 142 h 249"/>
                <a:gd name="T50" fmla="*/ 8 w 82"/>
                <a:gd name="T51" fmla="*/ 152 h 249"/>
                <a:gd name="T52" fmla="*/ 0 w 82"/>
                <a:gd name="T53" fmla="*/ 142 h 249"/>
                <a:gd name="T54" fmla="*/ 0 w 82"/>
                <a:gd name="T55" fmla="*/ 64 h 249"/>
                <a:gd name="T56" fmla="*/ 22 w 82"/>
                <a:gd name="T57" fmla="*/ 45 h 249"/>
                <a:gd name="T58" fmla="*/ 61 w 82"/>
                <a:gd name="T59" fmla="*/ 45 h 249"/>
                <a:gd name="T60" fmla="*/ 82 w 82"/>
                <a:gd name="T61" fmla="*/ 64 h 249"/>
                <a:gd name="T62" fmla="*/ 82 w 82"/>
                <a:gd name="T63" fmla="*/ 14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249">
                  <a:moveTo>
                    <a:pt x="58" y="20"/>
                  </a:moveTo>
                  <a:cubicBezTo>
                    <a:pt x="58" y="26"/>
                    <a:pt x="56" y="31"/>
                    <a:pt x="53" y="36"/>
                  </a:cubicBezTo>
                  <a:cubicBezTo>
                    <a:pt x="50" y="40"/>
                    <a:pt x="46" y="42"/>
                    <a:pt x="41" y="42"/>
                  </a:cubicBezTo>
                  <a:cubicBezTo>
                    <a:pt x="36" y="42"/>
                    <a:pt x="32" y="40"/>
                    <a:pt x="29" y="36"/>
                  </a:cubicBezTo>
                  <a:cubicBezTo>
                    <a:pt x="26" y="31"/>
                    <a:pt x="24" y="26"/>
                    <a:pt x="24" y="20"/>
                  </a:cubicBezTo>
                  <a:cubicBezTo>
                    <a:pt x="24" y="15"/>
                    <a:pt x="26" y="10"/>
                    <a:pt x="29" y="6"/>
                  </a:cubicBezTo>
                  <a:cubicBezTo>
                    <a:pt x="32" y="2"/>
                    <a:pt x="36" y="0"/>
                    <a:pt x="41" y="0"/>
                  </a:cubicBezTo>
                  <a:cubicBezTo>
                    <a:pt x="46" y="0"/>
                    <a:pt x="50" y="2"/>
                    <a:pt x="53" y="6"/>
                  </a:cubicBezTo>
                  <a:cubicBezTo>
                    <a:pt x="56" y="10"/>
                    <a:pt x="58" y="15"/>
                    <a:pt x="58" y="20"/>
                  </a:cubicBezTo>
                  <a:close/>
                  <a:moveTo>
                    <a:pt x="82" y="142"/>
                  </a:moveTo>
                  <a:cubicBezTo>
                    <a:pt x="82" y="149"/>
                    <a:pt x="80" y="152"/>
                    <a:pt x="75" y="152"/>
                  </a:cubicBezTo>
                  <a:cubicBezTo>
                    <a:pt x="69" y="152"/>
                    <a:pt x="67" y="149"/>
                    <a:pt x="67" y="142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3" y="74"/>
                    <a:pt x="63" y="74"/>
                    <a:pt x="63" y="74"/>
                  </a:cubicBezTo>
                  <a:cubicBezTo>
                    <a:pt x="63" y="239"/>
                    <a:pt x="63" y="239"/>
                    <a:pt x="63" y="239"/>
                  </a:cubicBezTo>
                  <a:cubicBezTo>
                    <a:pt x="63" y="245"/>
                    <a:pt x="60" y="249"/>
                    <a:pt x="53" y="249"/>
                  </a:cubicBezTo>
                  <a:cubicBezTo>
                    <a:pt x="47" y="249"/>
                    <a:pt x="44" y="245"/>
                    <a:pt x="44" y="239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39" y="141"/>
                    <a:pt x="39" y="141"/>
                    <a:pt x="39" y="141"/>
                  </a:cubicBezTo>
                  <a:cubicBezTo>
                    <a:pt x="39" y="239"/>
                    <a:pt x="39" y="239"/>
                    <a:pt x="39" y="239"/>
                  </a:cubicBezTo>
                  <a:cubicBezTo>
                    <a:pt x="39" y="245"/>
                    <a:pt x="36" y="249"/>
                    <a:pt x="29" y="249"/>
                  </a:cubicBezTo>
                  <a:cubicBezTo>
                    <a:pt x="23" y="249"/>
                    <a:pt x="20" y="245"/>
                    <a:pt x="20" y="239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6" y="142"/>
                    <a:pt x="16" y="142"/>
                    <a:pt x="16" y="142"/>
                  </a:cubicBezTo>
                  <a:cubicBezTo>
                    <a:pt x="16" y="149"/>
                    <a:pt x="13" y="152"/>
                    <a:pt x="8" y="152"/>
                  </a:cubicBezTo>
                  <a:cubicBezTo>
                    <a:pt x="3" y="152"/>
                    <a:pt x="0" y="149"/>
                    <a:pt x="0" y="14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51"/>
                    <a:pt x="7" y="45"/>
                    <a:pt x="22" y="45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75" y="45"/>
                    <a:pt x="82" y="51"/>
                    <a:pt x="82" y="64"/>
                  </a:cubicBezTo>
                  <a:lnTo>
                    <a:pt x="82" y="14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4025371" y="2348535"/>
              <a:ext cx="270933" cy="823384"/>
            </a:xfrm>
            <a:custGeom>
              <a:avLst/>
              <a:gdLst>
                <a:gd name="T0" fmla="*/ 57 w 82"/>
                <a:gd name="T1" fmla="*/ 20 h 249"/>
                <a:gd name="T2" fmla="*/ 52 w 82"/>
                <a:gd name="T3" fmla="*/ 36 h 249"/>
                <a:gd name="T4" fmla="*/ 40 w 82"/>
                <a:gd name="T5" fmla="*/ 42 h 249"/>
                <a:gd name="T6" fmla="*/ 29 w 82"/>
                <a:gd name="T7" fmla="*/ 36 h 249"/>
                <a:gd name="T8" fmla="*/ 24 w 82"/>
                <a:gd name="T9" fmla="*/ 20 h 249"/>
                <a:gd name="T10" fmla="*/ 28 w 82"/>
                <a:gd name="T11" fmla="*/ 6 h 249"/>
                <a:gd name="T12" fmla="*/ 40 w 82"/>
                <a:gd name="T13" fmla="*/ 0 h 249"/>
                <a:gd name="T14" fmla="*/ 52 w 82"/>
                <a:gd name="T15" fmla="*/ 6 h 249"/>
                <a:gd name="T16" fmla="*/ 57 w 82"/>
                <a:gd name="T17" fmla="*/ 20 h 249"/>
                <a:gd name="T18" fmla="*/ 82 w 82"/>
                <a:gd name="T19" fmla="*/ 142 h 249"/>
                <a:gd name="T20" fmla="*/ 74 w 82"/>
                <a:gd name="T21" fmla="*/ 152 h 249"/>
                <a:gd name="T22" fmla="*/ 66 w 82"/>
                <a:gd name="T23" fmla="*/ 142 h 249"/>
                <a:gd name="T24" fmla="*/ 66 w 82"/>
                <a:gd name="T25" fmla="*/ 74 h 249"/>
                <a:gd name="T26" fmla="*/ 62 w 82"/>
                <a:gd name="T27" fmla="*/ 74 h 249"/>
                <a:gd name="T28" fmla="*/ 62 w 82"/>
                <a:gd name="T29" fmla="*/ 239 h 249"/>
                <a:gd name="T30" fmla="*/ 53 w 82"/>
                <a:gd name="T31" fmla="*/ 249 h 249"/>
                <a:gd name="T32" fmla="*/ 43 w 82"/>
                <a:gd name="T33" fmla="*/ 239 h 249"/>
                <a:gd name="T34" fmla="*/ 43 w 82"/>
                <a:gd name="T35" fmla="*/ 141 h 249"/>
                <a:gd name="T36" fmla="*/ 38 w 82"/>
                <a:gd name="T37" fmla="*/ 141 h 249"/>
                <a:gd name="T38" fmla="*/ 38 w 82"/>
                <a:gd name="T39" fmla="*/ 239 h 249"/>
                <a:gd name="T40" fmla="*/ 29 w 82"/>
                <a:gd name="T41" fmla="*/ 249 h 249"/>
                <a:gd name="T42" fmla="*/ 19 w 82"/>
                <a:gd name="T43" fmla="*/ 239 h 249"/>
                <a:gd name="T44" fmla="*/ 19 w 82"/>
                <a:gd name="T45" fmla="*/ 74 h 249"/>
                <a:gd name="T46" fmla="*/ 15 w 82"/>
                <a:gd name="T47" fmla="*/ 74 h 249"/>
                <a:gd name="T48" fmla="*/ 15 w 82"/>
                <a:gd name="T49" fmla="*/ 142 h 249"/>
                <a:gd name="T50" fmla="*/ 7 w 82"/>
                <a:gd name="T51" fmla="*/ 152 h 249"/>
                <a:gd name="T52" fmla="*/ 0 w 82"/>
                <a:gd name="T53" fmla="*/ 142 h 249"/>
                <a:gd name="T54" fmla="*/ 0 w 82"/>
                <a:gd name="T55" fmla="*/ 64 h 249"/>
                <a:gd name="T56" fmla="*/ 21 w 82"/>
                <a:gd name="T57" fmla="*/ 45 h 249"/>
                <a:gd name="T58" fmla="*/ 61 w 82"/>
                <a:gd name="T59" fmla="*/ 45 h 249"/>
                <a:gd name="T60" fmla="*/ 82 w 82"/>
                <a:gd name="T61" fmla="*/ 64 h 249"/>
                <a:gd name="T62" fmla="*/ 82 w 82"/>
                <a:gd name="T63" fmla="*/ 14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249">
                  <a:moveTo>
                    <a:pt x="57" y="20"/>
                  </a:moveTo>
                  <a:cubicBezTo>
                    <a:pt x="57" y="26"/>
                    <a:pt x="56" y="31"/>
                    <a:pt x="52" y="36"/>
                  </a:cubicBezTo>
                  <a:cubicBezTo>
                    <a:pt x="49" y="40"/>
                    <a:pt x="45" y="42"/>
                    <a:pt x="40" y="42"/>
                  </a:cubicBezTo>
                  <a:cubicBezTo>
                    <a:pt x="36" y="42"/>
                    <a:pt x="32" y="40"/>
                    <a:pt x="29" y="36"/>
                  </a:cubicBezTo>
                  <a:cubicBezTo>
                    <a:pt x="25" y="31"/>
                    <a:pt x="24" y="26"/>
                    <a:pt x="24" y="20"/>
                  </a:cubicBezTo>
                  <a:cubicBezTo>
                    <a:pt x="24" y="15"/>
                    <a:pt x="25" y="10"/>
                    <a:pt x="28" y="6"/>
                  </a:cubicBezTo>
                  <a:cubicBezTo>
                    <a:pt x="32" y="2"/>
                    <a:pt x="36" y="0"/>
                    <a:pt x="40" y="0"/>
                  </a:cubicBezTo>
                  <a:cubicBezTo>
                    <a:pt x="45" y="0"/>
                    <a:pt x="49" y="2"/>
                    <a:pt x="52" y="6"/>
                  </a:cubicBezTo>
                  <a:cubicBezTo>
                    <a:pt x="56" y="10"/>
                    <a:pt x="57" y="15"/>
                    <a:pt x="57" y="20"/>
                  </a:cubicBezTo>
                  <a:close/>
                  <a:moveTo>
                    <a:pt x="82" y="142"/>
                  </a:moveTo>
                  <a:cubicBezTo>
                    <a:pt x="82" y="149"/>
                    <a:pt x="79" y="152"/>
                    <a:pt x="74" y="152"/>
                  </a:cubicBezTo>
                  <a:cubicBezTo>
                    <a:pt x="69" y="152"/>
                    <a:pt x="66" y="149"/>
                    <a:pt x="66" y="142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239"/>
                    <a:pt x="62" y="239"/>
                    <a:pt x="62" y="239"/>
                  </a:cubicBezTo>
                  <a:cubicBezTo>
                    <a:pt x="62" y="245"/>
                    <a:pt x="59" y="249"/>
                    <a:pt x="53" y="249"/>
                  </a:cubicBezTo>
                  <a:cubicBezTo>
                    <a:pt x="46" y="249"/>
                    <a:pt x="43" y="245"/>
                    <a:pt x="43" y="2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239"/>
                    <a:pt x="38" y="239"/>
                    <a:pt x="38" y="239"/>
                  </a:cubicBezTo>
                  <a:cubicBezTo>
                    <a:pt x="38" y="245"/>
                    <a:pt x="35" y="249"/>
                    <a:pt x="29" y="249"/>
                  </a:cubicBezTo>
                  <a:cubicBezTo>
                    <a:pt x="22" y="249"/>
                    <a:pt x="19" y="245"/>
                    <a:pt x="19" y="239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5" y="142"/>
                    <a:pt x="15" y="142"/>
                    <a:pt x="15" y="142"/>
                  </a:cubicBezTo>
                  <a:cubicBezTo>
                    <a:pt x="15" y="149"/>
                    <a:pt x="13" y="152"/>
                    <a:pt x="7" y="152"/>
                  </a:cubicBezTo>
                  <a:cubicBezTo>
                    <a:pt x="2" y="152"/>
                    <a:pt x="0" y="149"/>
                    <a:pt x="0" y="14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51"/>
                    <a:pt x="7" y="45"/>
                    <a:pt x="21" y="45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75" y="45"/>
                    <a:pt x="82" y="51"/>
                    <a:pt x="82" y="64"/>
                  </a:cubicBezTo>
                  <a:lnTo>
                    <a:pt x="82" y="142"/>
                  </a:lnTo>
                  <a:close/>
                </a:path>
              </a:pathLst>
            </a:custGeom>
            <a:solidFill>
              <a:srgbClr val="4BACC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2755371" y="1997168"/>
              <a:ext cx="220133" cy="670984"/>
            </a:xfrm>
            <a:custGeom>
              <a:avLst/>
              <a:gdLst>
                <a:gd name="T0" fmla="*/ 47 w 67"/>
                <a:gd name="T1" fmla="*/ 17 h 203"/>
                <a:gd name="T2" fmla="*/ 43 w 67"/>
                <a:gd name="T3" fmla="*/ 29 h 203"/>
                <a:gd name="T4" fmla="*/ 34 w 67"/>
                <a:gd name="T5" fmla="*/ 35 h 203"/>
                <a:gd name="T6" fmla="*/ 24 w 67"/>
                <a:gd name="T7" fmla="*/ 29 h 203"/>
                <a:gd name="T8" fmla="*/ 20 w 67"/>
                <a:gd name="T9" fmla="*/ 17 h 203"/>
                <a:gd name="T10" fmla="*/ 24 w 67"/>
                <a:gd name="T11" fmla="*/ 5 h 203"/>
                <a:gd name="T12" fmla="*/ 34 w 67"/>
                <a:gd name="T13" fmla="*/ 0 h 203"/>
                <a:gd name="T14" fmla="*/ 43 w 67"/>
                <a:gd name="T15" fmla="*/ 5 h 203"/>
                <a:gd name="T16" fmla="*/ 47 w 67"/>
                <a:gd name="T17" fmla="*/ 17 h 203"/>
                <a:gd name="T18" fmla="*/ 67 w 67"/>
                <a:gd name="T19" fmla="*/ 116 h 203"/>
                <a:gd name="T20" fmla="*/ 61 w 67"/>
                <a:gd name="T21" fmla="*/ 124 h 203"/>
                <a:gd name="T22" fmla="*/ 54 w 67"/>
                <a:gd name="T23" fmla="*/ 116 h 203"/>
                <a:gd name="T24" fmla="*/ 54 w 67"/>
                <a:gd name="T25" fmla="*/ 60 h 203"/>
                <a:gd name="T26" fmla="*/ 51 w 67"/>
                <a:gd name="T27" fmla="*/ 60 h 203"/>
                <a:gd name="T28" fmla="*/ 51 w 67"/>
                <a:gd name="T29" fmla="*/ 194 h 203"/>
                <a:gd name="T30" fmla="*/ 43 w 67"/>
                <a:gd name="T31" fmla="*/ 203 h 203"/>
                <a:gd name="T32" fmla="*/ 36 w 67"/>
                <a:gd name="T33" fmla="*/ 194 h 203"/>
                <a:gd name="T34" fmla="*/ 36 w 67"/>
                <a:gd name="T35" fmla="*/ 115 h 203"/>
                <a:gd name="T36" fmla="*/ 32 w 67"/>
                <a:gd name="T37" fmla="*/ 115 h 203"/>
                <a:gd name="T38" fmla="*/ 32 w 67"/>
                <a:gd name="T39" fmla="*/ 194 h 203"/>
                <a:gd name="T40" fmla="*/ 24 w 67"/>
                <a:gd name="T41" fmla="*/ 203 h 203"/>
                <a:gd name="T42" fmla="*/ 16 w 67"/>
                <a:gd name="T43" fmla="*/ 194 h 203"/>
                <a:gd name="T44" fmla="*/ 16 w 67"/>
                <a:gd name="T45" fmla="*/ 60 h 203"/>
                <a:gd name="T46" fmla="*/ 13 w 67"/>
                <a:gd name="T47" fmla="*/ 60 h 203"/>
                <a:gd name="T48" fmla="*/ 13 w 67"/>
                <a:gd name="T49" fmla="*/ 116 h 203"/>
                <a:gd name="T50" fmla="*/ 7 w 67"/>
                <a:gd name="T51" fmla="*/ 124 h 203"/>
                <a:gd name="T52" fmla="*/ 0 w 67"/>
                <a:gd name="T53" fmla="*/ 116 h 203"/>
                <a:gd name="T54" fmla="*/ 0 w 67"/>
                <a:gd name="T55" fmla="*/ 52 h 203"/>
                <a:gd name="T56" fmla="*/ 18 w 67"/>
                <a:gd name="T57" fmla="*/ 36 h 203"/>
                <a:gd name="T58" fmla="*/ 50 w 67"/>
                <a:gd name="T59" fmla="*/ 36 h 203"/>
                <a:gd name="T60" fmla="*/ 67 w 67"/>
                <a:gd name="T61" fmla="*/ 52 h 203"/>
                <a:gd name="T62" fmla="*/ 67 w 67"/>
                <a:gd name="T63" fmla="*/ 11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203">
                  <a:moveTo>
                    <a:pt x="47" y="17"/>
                  </a:moveTo>
                  <a:cubicBezTo>
                    <a:pt x="47" y="21"/>
                    <a:pt x="46" y="26"/>
                    <a:pt x="43" y="29"/>
                  </a:cubicBezTo>
                  <a:cubicBezTo>
                    <a:pt x="41" y="33"/>
                    <a:pt x="37" y="35"/>
                    <a:pt x="34" y="35"/>
                  </a:cubicBezTo>
                  <a:cubicBezTo>
                    <a:pt x="30" y="35"/>
                    <a:pt x="27" y="33"/>
                    <a:pt x="24" y="29"/>
                  </a:cubicBezTo>
                  <a:cubicBezTo>
                    <a:pt x="21" y="26"/>
                    <a:pt x="20" y="21"/>
                    <a:pt x="20" y="17"/>
                  </a:cubicBezTo>
                  <a:cubicBezTo>
                    <a:pt x="20" y="12"/>
                    <a:pt x="21" y="8"/>
                    <a:pt x="24" y="5"/>
                  </a:cubicBezTo>
                  <a:cubicBezTo>
                    <a:pt x="26" y="2"/>
                    <a:pt x="30" y="0"/>
                    <a:pt x="34" y="0"/>
                  </a:cubicBezTo>
                  <a:cubicBezTo>
                    <a:pt x="37" y="0"/>
                    <a:pt x="41" y="2"/>
                    <a:pt x="43" y="5"/>
                  </a:cubicBezTo>
                  <a:cubicBezTo>
                    <a:pt x="46" y="8"/>
                    <a:pt x="47" y="12"/>
                    <a:pt x="47" y="17"/>
                  </a:cubicBezTo>
                  <a:close/>
                  <a:moveTo>
                    <a:pt x="67" y="116"/>
                  </a:moveTo>
                  <a:cubicBezTo>
                    <a:pt x="67" y="121"/>
                    <a:pt x="65" y="124"/>
                    <a:pt x="61" y="124"/>
                  </a:cubicBezTo>
                  <a:cubicBezTo>
                    <a:pt x="57" y="124"/>
                    <a:pt x="54" y="121"/>
                    <a:pt x="54" y="116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194"/>
                    <a:pt x="51" y="194"/>
                    <a:pt x="51" y="194"/>
                  </a:cubicBezTo>
                  <a:cubicBezTo>
                    <a:pt x="51" y="200"/>
                    <a:pt x="49" y="203"/>
                    <a:pt x="43" y="203"/>
                  </a:cubicBezTo>
                  <a:cubicBezTo>
                    <a:pt x="38" y="203"/>
                    <a:pt x="36" y="200"/>
                    <a:pt x="36" y="194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2" y="115"/>
                    <a:pt x="32" y="115"/>
                    <a:pt x="32" y="11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200"/>
                    <a:pt x="29" y="203"/>
                    <a:pt x="24" y="203"/>
                  </a:cubicBezTo>
                  <a:cubicBezTo>
                    <a:pt x="19" y="203"/>
                    <a:pt x="16" y="200"/>
                    <a:pt x="16" y="194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1"/>
                    <a:pt x="11" y="124"/>
                    <a:pt x="7" y="124"/>
                  </a:cubicBezTo>
                  <a:cubicBezTo>
                    <a:pt x="2" y="124"/>
                    <a:pt x="0" y="121"/>
                    <a:pt x="0" y="1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2"/>
                    <a:pt x="6" y="36"/>
                    <a:pt x="18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61" y="36"/>
                    <a:pt x="67" y="42"/>
                    <a:pt x="67" y="52"/>
                  </a:cubicBezTo>
                  <a:lnTo>
                    <a:pt x="67" y="1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568171" y="1997168"/>
              <a:ext cx="222251" cy="670984"/>
            </a:xfrm>
            <a:custGeom>
              <a:avLst/>
              <a:gdLst>
                <a:gd name="T0" fmla="*/ 47 w 67"/>
                <a:gd name="T1" fmla="*/ 17 h 203"/>
                <a:gd name="T2" fmla="*/ 43 w 67"/>
                <a:gd name="T3" fmla="*/ 29 h 203"/>
                <a:gd name="T4" fmla="*/ 34 w 67"/>
                <a:gd name="T5" fmla="*/ 35 h 203"/>
                <a:gd name="T6" fmla="*/ 24 w 67"/>
                <a:gd name="T7" fmla="*/ 29 h 203"/>
                <a:gd name="T8" fmla="*/ 20 w 67"/>
                <a:gd name="T9" fmla="*/ 17 h 203"/>
                <a:gd name="T10" fmla="*/ 24 w 67"/>
                <a:gd name="T11" fmla="*/ 5 h 203"/>
                <a:gd name="T12" fmla="*/ 34 w 67"/>
                <a:gd name="T13" fmla="*/ 0 h 203"/>
                <a:gd name="T14" fmla="*/ 43 w 67"/>
                <a:gd name="T15" fmla="*/ 5 h 203"/>
                <a:gd name="T16" fmla="*/ 47 w 67"/>
                <a:gd name="T17" fmla="*/ 17 h 203"/>
                <a:gd name="T18" fmla="*/ 67 w 67"/>
                <a:gd name="T19" fmla="*/ 116 h 203"/>
                <a:gd name="T20" fmla="*/ 61 w 67"/>
                <a:gd name="T21" fmla="*/ 124 h 203"/>
                <a:gd name="T22" fmla="*/ 54 w 67"/>
                <a:gd name="T23" fmla="*/ 116 h 203"/>
                <a:gd name="T24" fmla="*/ 54 w 67"/>
                <a:gd name="T25" fmla="*/ 60 h 203"/>
                <a:gd name="T26" fmla="*/ 51 w 67"/>
                <a:gd name="T27" fmla="*/ 60 h 203"/>
                <a:gd name="T28" fmla="*/ 51 w 67"/>
                <a:gd name="T29" fmla="*/ 194 h 203"/>
                <a:gd name="T30" fmla="*/ 43 w 67"/>
                <a:gd name="T31" fmla="*/ 203 h 203"/>
                <a:gd name="T32" fmla="*/ 36 w 67"/>
                <a:gd name="T33" fmla="*/ 194 h 203"/>
                <a:gd name="T34" fmla="*/ 36 w 67"/>
                <a:gd name="T35" fmla="*/ 115 h 203"/>
                <a:gd name="T36" fmla="*/ 32 w 67"/>
                <a:gd name="T37" fmla="*/ 115 h 203"/>
                <a:gd name="T38" fmla="*/ 32 w 67"/>
                <a:gd name="T39" fmla="*/ 194 h 203"/>
                <a:gd name="T40" fmla="*/ 24 w 67"/>
                <a:gd name="T41" fmla="*/ 203 h 203"/>
                <a:gd name="T42" fmla="*/ 16 w 67"/>
                <a:gd name="T43" fmla="*/ 194 h 203"/>
                <a:gd name="T44" fmla="*/ 16 w 67"/>
                <a:gd name="T45" fmla="*/ 60 h 203"/>
                <a:gd name="T46" fmla="*/ 13 w 67"/>
                <a:gd name="T47" fmla="*/ 60 h 203"/>
                <a:gd name="T48" fmla="*/ 13 w 67"/>
                <a:gd name="T49" fmla="*/ 116 h 203"/>
                <a:gd name="T50" fmla="*/ 7 w 67"/>
                <a:gd name="T51" fmla="*/ 124 h 203"/>
                <a:gd name="T52" fmla="*/ 0 w 67"/>
                <a:gd name="T53" fmla="*/ 116 h 203"/>
                <a:gd name="T54" fmla="*/ 0 w 67"/>
                <a:gd name="T55" fmla="*/ 52 h 203"/>
                <a:gd name="T56" fmla="*/ 18 w 67"/>
                <a:gd name="T57" fmla="*/ 36 h 203"/>
                <a:gd name="T58" fmla="*/ 50 w 67"/>
                <a:gd name="T59" fmla="*/ 36 h 203"/>
                <a:gd name="T60" fmla="*/ 67 w 67"/>
                <a:gd name="T61" fmla="*/ 52 h 203"/>
                <a:gd name="T62" fmla="*/ 67 w 67"/>
                <a:gd name="T63" fmla="*/ 11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203">
                  <a:moveTo>
                    <a:pt x="47" y="17"/>
                  </a:moveTo>
                  <a:cubicBezTo>
                    <a:pt x="47" y="21"/>
                    <a:pt x="46" y="26"/>
                    <a:pt x="43" y="29"/>
                  </a:cubicBezTo>
                  <a:cubicBezTo>
                    <a:pt x="41" y="33"/>
                    <a:pt x="37" y="35"/>
                    <a:pt x="34" y="35"/>
                  </a:cubicBezTo>
                  <a:cubicBezTo>
                    <a:pt x="30" y="35"/>
                    <a:pt x="27" y="33"/>
                    <a:pt x="24" y="29"/>
                  </a:cubicBezTo>
                  <a:cubicBezTo>
                    <a:pt x="21" y="26"/>
                    <a:pt x="20" y="21"/>
                    <a:pt x="20" y="17"/>
                  </a:cubicBezTo>
                  <a:cubicBezTo>
                    <a:pt x="20" y="12"/>
                    <a:pt x="21" y="8"/>
                    <a:pt x="24" y="5"/>
                  </a:cubicBezTo>
                  <a:cubicBezTo>
                    <a:pt x="26" y="2"/>
                    <a:pt x="30" y="0"/>
                    <a:pt x="34" y="0"/>
                  </a:cubicBezTo>
                  <a:cubicBezTo>
                    <a:pt x="37" y="0"/>
                    <a:pt x="41" y="2"/>
                    <a:pt x="43" y="5"/>
                  </a:cubicBezTo>
                  <a:cubicBezTo>
                    <a:pt x="46" y="8"/>
                    <a:pt x="47" y="12"/>
                    <a:pt x="47" y="17"/>
                  </a:cubicBezTo>
                  <a:close/>
                  <a:moveTo>
                    <a:pt x="67" y="116"/>
                  </a:moveTo>
                  <a:cubicBezTo>
                    <a:pt x="67" y="121"/>
                    <a:pt x="65" y="124"/>
                    <a:pt x="61" y="124"/>
                  </a:cubicBezTo>
                  <a:cubicBezTo>
                    <a:pt x="57" y="124"/>
                    <a:pt x="54" y="121"/>
                    <a:pt x="54" y="116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194"/>
                    <a:pt x="51" y="194"/>
                    <a:pt x="51" y="194"/>
                  </a:cubicBezTo>
                  <a:cubicBezTo>
                    <a:pt x="51" y="200"/>
                    <a:pt x="49" y="203"/>
                    <a:pt x="43" y="203"/>
                  </a:cubicBezTo>
                  <a:cubicBezTo>
                    <a:pt x="38" y="203"/>
                    <a:pt x="36" y="200"/>
                    <a:pt x="36" y="194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2" y="115"/>
                    <a:pt x="32" y="115"/>
                    <a:pt x="32" y="11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200"/>
                    <a:pt x="29" y="203"/>
                    <a:pt x="24" y="203"/>
                  </a:cubicBezTo>
                  <a:cubicBezTo>
                    <a:pt x="19" y="203"/>
                    <a:pt x="16" y="200"/>
                    <a:pt x="16" y="194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1"/>
                    <a:pt x="11" y="124"/>
                    <a:pt x="7" y="124"/>
                  </a:cubicBezTo>
                  <a:cubicBezTo>
                    <a:pt x="2" y="124"/>
                    <a:pt x="0" y="121"/>
                    <a:pt x="0" y="1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2"/>
                    <a:pt x="6" y="36"/>
                    <a:pt x="18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61" y="36"/>
                    <a:pt x="67" y="42"/>
                    <a:pt x="67" y="52"/>
                  </a:cubicBezTo>
                  <a:lnTo>
                    <a:pt x="67" y="1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4370387" y="1997168"/>
              <a:ext cx="222251" cy="670984"/>
            </a:xfrm>
            <a:custGeom>
              <a:avLst/>
              <a:gdLst>
                <a:gd name="T0" fmla="*/ 47 w 67"/>
                <a:gd name="T1" fmla="*/ 17 h 203"/>
                <a:gd name="T2" fmla="*/ 43 w 67"/>
                <a:gd name="T3" fmla="*/ 29 h 203"/>
                <a:gd name="T4" fmla="*/ 34 w 67"/>
                <a:gd name="T5" fmla="*/ 35 h 203"/>
                <a:gd name="T6" fmla="*/ 24 w 67"/>
                <a:gd name="T7" fmla="*/ 29 h 203"/>
                <a:gd name="T8" fmla="*/ 20 w 67"/>
                <a:gd name="T9" fmla="*/ 17 h 203"/>
                <a:gd name="T10" fmla="*/ 24 w 67"/>
                <a:gd name="T11" fmla="*/ 5 h 203"/>
                <a:gd name="T12" fmla="*/ 34 w 67"/>
                <a:gd name="T13" fmla="*/ 0 h 203"/>
                <a:gd name="T14" fmla="*/ 43 w 67"/>
                <a:gd name="T15" fmla="*/ 5 h 203"/>
                <a:gd name="T16" fmla="*/ 47 w 67"/>
                <a:gd name="T17" fmla="*/ 17 h 203"/>
                <a:gd name="T18" fmla="*/ 67 w 67"/>
                <a:gd name="T19" fmla="*/ 116 h 203"/>
                <a:gd name="T20" fmla="*/ 61 w 67"/>
                <a:gd name="T21" fmla="*/ 124 h 203"/>
                <a:gd name="T22" fmla="*/ 54 w 67"/>
                <a:gd name="T23" fmla="*/ 116 h 203"/>
                <a:gd name="T24" fmla="*/ 54 w 67"/>
                <a:gd name="T25" fmla="*/ 60 h 203"/>
                <a:gd name="T26" fmla="*/ 51 w 67"/>
                <a:gd name="T27" fmla="*/ 60 h 203"/>
                <a:gd name="T28" fmla="*/ 51 w 67"/>
                <a:gd name="T29" fmla="*/ 194 h 203"/>
                <a:gd name="T30" fmla="*/ 43 w 67"/>
                <a:gd name="T31" fmla="*/ 203 h 203"/>
                <a:gd name="T32" fmla="*/ 36 w 67"/>
                <a:gd name="T33" fmla="*/ 194 h 203"/>
                <a:gd name="T34" fmla="*/ 36 w 67"/>
                <a:gd name="T35" fmla="*/ 115 h 203"/>
                <a:gd name="T36" fmla="*/ 32 w 67"/>
                <a:gd name="T37" fmla="*/ 115 h 203"/>
                <a:gd name="T38" fmla="*/ 32 w 67"/>
                <a:gd name="T39" fmla="*/ 194 h 203"/>
                <a:gd name="T40" fmla="*/ 24 w 67"/>
                <a:gd name="T41" fmla="*/ 203 h 203"/>
                <a:gd name="T42" fmla="*/ 16 w 67"/>
                <a:gd name="T43" fmla="*/ 194 h 203"/>
                <a:gd name="T44" fmla="*/ 16 w 67"/>
                <a:gd name="T45" fmla="*/ 60 h 203"/>
                <a:gd name="T46" fmla="*/ 13 w 67"/>
                <a:gd name="T47" fmla="*/ 60 h 203"/>
                <a:gd name="T48" fmla="*/ 13 w 67"/>
                <a:gd name="T49" fmla="*/ 116 h 203"/>
                <a:gd name="T50" fmla="*/ 7 w 67"/>
                <a:gd name="T51" fmla="*/ 124 h 203"/>
                <a:gd name="T52" fmla="*/ 0 w 67"/>
                <a:gd name="T53" fmla="*/ 116 h 203"/>
                <a:gd name="T54" fmla="*/ 0 w 67"/>
                <a:gd name="T55" fmla="*/ 52 h 203"/>
                <a:gd name="T56" fmla="*/ 18 w 67"/>
                <a:gd name="T57" fmla="*/ 36 h 203"/>
                <a:gd name="T58" fmla="*/ 50 w 67"/>
                <a:gd name="T59" fmla="*/ 36 h 203"/>
                <a:gd name="T60" fmla="*/ 67 w 67"/>
                <a:gd name="T61" fmla="*/ 52 h 203"/>
                <a:gd name="T62" fmla="*/ 67 w 67"/>
                <a:gd name="T63" fmla="*/ 11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203">
                  <a:moveTo>
                    <a:pt x="47" y="17"/>
                  </a:moveTo>
                  <a:cubicBezTo>
                    <a:pt x="47" y="21"/>
                    <a:pt x="46" y="26"/>
                    <a:pt x="43" y="29"/>
                  </a:cubicBezTo>
                  <a:cubicBezTo>
                    <a:pt x="41" y="33"/>
                    <a:pt x="37" y="35"/>
                    <a:pt x="34" y="35"/>
                  </a:cubicBezTo>
                  <a:cubicBezTo>
                    <a:pt x="30" y="35"/>
                    <a:pt x="27" y="33"/>
                    <a:pt x="24" y="29"/>
                  </a:cubicBezTo>
                  <a:cubicBezTo>
                    <a:pt x="21" y="26"/>
                    <a:pt x="20" y="21"/>
                    <a:pt x="20" y="17"/>
                  </a:cubicBezTo>
                  <a:cubicBezTo>
                    <a:pt x="20" y="12"/>
                    <a:pt x="21" y="8"/>
                    <a:pt x="24" y="5"/>
                  </a:cubicBezTo>
                  <a:cubicBezTo>
                    <a:pt x="26" y="2"/>
                    <a:pt x="30" y="0"/>
                    <a:pt x="34" y="0"/>
                  </a:cubicBezTo>
                  <a:cubicBezTo>
                    <a:pt x="37" y="0"/>
                    <a:pt x="41" y="2"/>
                    <a:pt x="43" y="5"/>
                  </a:cubicBezTo>
                  <a:cubicBezTo>
                    <a:pt x="46" y="8"/>
                    <a:pt x="47" y="12"/>
                    <a:pt x="47" y="17"/>
                  </a:cubicBezTo>
                  <a:close/>
                  <a:moveTo>
                    <a:pt x="67" y="116"/>
                  </a:moveTo>
                  <a:cubicBezTo>
                    <a:pt x="67" y="121"/>
                    <a:pt x="65" y="124"/>
                    <a:pt x="61" y="124"/>
                  </a:cubicBezTo>
                  <a:cubicBezTo>
                    <a:pt x="57" y="124"/>
                    <a:pt x="54" y="121"/>
                    <a:pt x="54" y="116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194"/>
                    <a:pt x="51" y="194"/>
                    <a:pt x="51" y="194"/>
                  </a:cubicBezTo>
                  <a:cubicBezTo>
                    <a:pt x="51" y="200"/>
                    <a:pt x="49" y="203"/>
                    <a:pt x="43" y="203"/>
                  </a:cubicBezTo>
                  <a:cubicBezTo>
                    <a:pt x="38" y="203"/>
                    <a:pt x="36" y="200"/>
                    <a:pt x="36" y="194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2" y="115"/>
                    <a:pt x="32" y="115"/>
                    <a:pt x="32" y="11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200"/>
                    <a:pt x="29" y="203"/>
                    <a:pt x="24" y="203"/>
                  </a:cubicBezTo>
                  <a:cubicBezTo>
                    <a:pt x="19" y="203"/>
                    <a:pt x="16" y="200"/>
                    <a:pt x="16" y="194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1"/>
                    <a:pt x="11" y="124"/>
                    <a:pt x="7" y="124"/>
                  </a:cubicBezTo>
                  <a:cubicBezTo>
                    <a:pt x="2" y="124"/>
                    <a:pt x="0" y="121"/>
                    <a:pt x="0" y="1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2"/>
                    <a:pt x="6" y="36"/>
                    <a:pt x="18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61" y="36"/>
                    <a:pt x="67" y="42"/>
                    <a:pt x="67" y="52"/>
                  </a:cubicBezTo>
                  <a:lnTo>
                    <a:pt x="67" y="1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1929871" y="1997168"/>
              <a:ext cx="222251" cy="670984"/>
            </a:xfrm>
            <a:custGeom>
              <a:avLst/>
              <a:gdLst>
                <a:gd name="T0" fmla="*/ 47 w 67"/>
                <a:gd name="T1" fmla="*/ 17 h 203"/>
                <a:gd name="T2" fmla="*/ 43 w 67"/>
                <a:gd name="T3" fmla="*/ 29 h 203"/>
                <a:gd name="T4" fmla="*/ 33 w 67"/>
                <a:gd name="T5" fmla="*/ 35 h 203"/>
                <a:gd name="T6" fmla="*/ 24 w 67"/>
                <a:gd name="T7" fmla="*/ 29 h 203"/>
                <a:gd name="T8" fmla="*/ 20 w 67"/>
                <a:gd name="T9" fmla="*/ 17 h 203"/>
                <a:gd name="T10" fmla="*/ 24 w 67"/>
                <a:gd name="T11" fmla="*/ 5 h 203"/>
                <a:gd name="T12" fmla="*/ 33 w 67"/>
                <a:gd name="T13" fmla="*/ 0 h 203"/>
                <a:gd name="T14" fmla="*/ 43 w 67"/>
                <a:gd name="T15" fmla="*/ 5 h 203"/>
                <a:gd name="T16" fmla="*/ 47 w 67"/>
                <a:gd name="T17" fmla="*/ 17 h 203"/>
                <a:gd name="T18" fmla="*/ 67 w 67"/>
                <a:gd name="T19" fmla="*/ 116 h 203"/>
                <a:gd name="T20" fmla="*/ 60 w 67"/>
                <a:gd name="T21" fmla="*/ 124 h 203"/>
                <a:gd name="T22" fmla="*/ 54 w 67"/>
                <a:gd name="T23" fmla="*/ 116 h 203"/>
                <a:gd name="T24" fmla="*/ 54 w 67"/>
                <a:gd name="T25" fmla="*/ 60 h 203"/>
                <a:gd name="T26" fmla="*/ 51 w 67"/>
                <a:gd name="T27" fmla="*/ 60 h 203"/>
                <a:gd name="T28" fmla="*/ 51 w 67"/>
                <a:gd name="T29" fmla="*/ 194 h 203"/>
                <a:gd name="T30" fmla="*/ 43 w 67"/>
                <a:gd name="T31" fmla="*/ 203 h 203"/>
                <a:gd name="T32" fmla="*/ 36 w 67"/>
                <a:gd name="T33" fmla="*/ 194 h 203"/>
                <a:gd name="T34" fmla="*/ 36 w 67"/>
                <a:gd name="T35" fmla="*/ 115 h 203"/>
                <a:gd name="T36" fmla="*/ 31 w 67"/>
                <a:gd name="T37" fmla="*/ 115 h 203"/>
                <a:gd name="T38" fmla="*/ 31 w 67"/>
                <a:gd name="T39" fmla="*/ 194 h 203"/>
                <a:gd name="T40" fmla="*/ 24 w 67"/>
                <a:gd name="T41" fmla="*/ 203 h 203"/>
                <a:gd name="T42" fmla="*/ 16 w 67"/>
                <a:gd name="T43" fmla="*/ 194 h 203"/>
                <a:gd name="T44" fmla="*/ 16 w 67"/>
                <a:gd name="T45" fmla="*/ 60 h 203"/>
                <a:gd name="T46" fmla="*/ 13 w 67"/>
                <a:gd name="T47" fmla="*/ 60 h 203"/>
                <a:gd name="T48" fmla="*/ 13 w 67"/>
                <a:gd name="T49" fmla="*/ 116 h 203"/>
                <a:gd name="T50" fmla="*/ 6 w 67"/>
                <a:gd name="T51" fmla="*/ 124 h 203"/>
                <a:gd name="T52" fmla="*/ 0 w 67"/>
                <a:gd name="T53" fmla="*/ 116 h 203"/>
                <a:gd name="T54" fmla="*/ 0 w 67"/>
                <a:gd name="T55" fmla="*/ 52 h 203"/>
                <a:gd name="T56" fmla="*/ 17 w 67"/>
                <a:gd name="T57" fmla="*/ 36 h 203"/>
                <a:gd name="T58" fmla="*/ 50 w 67"/>
                <a:gd name="T59" fmla="*/ 36 h 203"/>
                <a:gd name="T60" fmla="*/ 67 w 67"/>
                <a:gd name="T61" fmla="*/ 52 h 203"/>
                <a:gd name="T62" fmla="*/ 67 w 67"/>
                <a:gd name="T63" fmla="*/ 11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203">
                  <a:moveTo>
                    <a:pt x="47" y="17"/>
                  </a:moveTo>
                  <a:cubicBezTo>
                    <a:pt x="47" y="21"/>
                    <a:pt x="46" y="26"/>
                    <a:pt x="43" y="29"/>
                  </a:cubicBezTo>
                  <a:cubicBezTo>
                    <a:pt x="40" y="33"/>
                    <a:pt x="37" y="35"/>
                    <a:pt x="33" y="35"/>
                  </a:cubicBezTo>
                  <a:cubicBezTo>
                    <a:pt x="30" y="35"/>
                    <a:pt x="26" y="33"/>
                    <a:pt x="24" y="29"/>
                  </a:cubicBezTo>
                  <a:cubicBezTo>
                    <a:pt x="21" y="26"/>
                    <a:pt x="20" y="21"/>
                    <a:pt x="20" y="17"/>
                  </a:cubicBezTo>
                  <a:cubicBezTo>
                    <a:pt x="20" y="12"/>
                    <a:pt x="21" y="8"/>
                    <a:pt x="24" y="5"/>
                  </a:cubicBezTo>
                  <a:cubicBezTo>
                    <a:pt x="26" y="2"/>
                    <a:pt x="29" y="0"/>
                    <a:pt x="33" y="0"/>
                  </a:cubicBezTo>
                  <a:cubicBezTo>
                    <a:pt x="37" y="0"/>
                    <a:pt x="40" y="2"/>
                    <a:pt x="43" y="5"/>
                  </a:cubicBezTo>
                  <a:cubicBezTo>
                    <a:pt x="46" y="8"/>
                    <a:pt x="47" y="12"/>
                    <a:pt x="47" y="17"/>
                  </a:cubicBezTo>
                  <a:close/>
                  <a:moveTo>
                    <a:pt x="67" y="116"/>
                  </a:moveTo>
                  <a:cubicBezTo>
                    <a:pt x="67" y="121"/>
                    <a:pt x="65" y="124"/>
                    <a:pt x="60" y="124"/>
                  </a:cubicBezTo>
                  <a:cubicBezTo>
                    <a:pt x="56" y="124"/>
                    <a:pt x="54" y="121"/>
                    <a:pt x="54" y="116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194"/>
                    <a:pt x="51" y="194"/>
                    <a:pt x="51" y="194"/>
                  </a:cubicBezTo>
                  <a:cubicBezTo>
                    <a:pt x="51" y="200"/>
                    <a:pt x="48" y="203"/>
                    <a:pt x="43" y="203"/>
                  </a:cubicBezTo>
                  <a:cubicBezTo>
                    <a:pt x="38" y="203"/>
                    <a:pt x="36" y="200"/>
                    <a:pt x="36" y="194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200"/>
                    <a:pt x="29" y="203"/>
                    <a:pt x="24" y="203"/>
                  </a:cubicBezTo>
                  <a:cubicBezTo>
                    <a:pt x="18" y="203"/>
                    <a:pt x="16" y="200"/>
                    <a:pt x="16" y="194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1"/>
                    <a:pt x="11" y="124"/>
                    <a:pt x="6" y="124"/>
                  </a:cubicBezTo>
                  <a:cubicBezTo>
                    <a:pt x="2" y="124"/>
                    <a:pt x="0" y="121"/>
                    <a:pt x="0" y="1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2"/>
                    <a:pt x="6" y="36"/>
                    <a:pt x="17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61" y="36"/>
                    <a:pt x="67" y="42"/>
                    <a:pt x="67" y="52"/>
                  </a:cubicBezTo>
                  <a:lnTo>
                    <a:pt x="67" y="1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1127654" y="1997168"/>
              <a:ext cx="222251" cy="670984"/>
            </a:xfrm>
            <a:custGeom>
              <a:avLst/>
              <a:gdLst>
                <a:gd name="T0" fmla="*/ 47 w 67"/>
                <a:gd name="T1" fmla="*/ 17 h 203"/>
                <a:gd name="T2" fmla="*/ 43 w 67"/>
                <a:gd name="T3" fmla="*/ 29 h 203"/>
                <a:gd name="T4" fmla="*/ 34 w 67"/>
                <a:gd name="T5" fmla="*/ 35 h 203"/>
                <a:gd name="T6" fmla="*/ 24 w 67"/>
                <a:gd name="T7" fmla="*/ 29 h 203"/>
                <a:gd name="T8" fmla="*/ 20 w 67"/>
                <a:gd name="T9" fmla="*/ 17 h 203"/>
                <a:gd name="T10" fmla="*/ 24 w 67"/>
                <a:gd name="T11" fmla="*/ 5 h 203"/>
                <a:gd name="T12" fmla="*/ 34 w 67"/>
                <a:gd name="T13" fmla="*/ 0 h 203"/>
                <a:gd name="T14" fmla="*/ 43 w 67"/>
                <a:gd name="T15" fmla="*/ 5 h 203"/>
                <a:gd name="T16" fmla="*/ 47 w 67"/>
                <a:gd name="T17" fmla="*/ 17 h 203"/>
                <a:gd name="T18" fmla="*/ 67 w 67"/>
                <a:gd name="T19" fmla="*/ 116 h 203"/>
                <a:gd name="T20" fmla="*/ 61 w 67"/>
                <a:gd name="T21" fmla="*/ 124 h 203"/>
                <a:gd name="T22" fmla="*/ 55 w 67"/>
                <a:gd name="T23" fmla="*/ 116 h 203"/>
                <a:gd name="T24" fmla="*/ 55 w 67"/>
                <a:gd name="T25" fmla="*/ 60 h 203"/>
                <a:gd name="T26" fmla="*/ 51 w 67"/>
                <a:gd name="T27" fmla="*/ 60 h 203"/>
                <a:gd name="T28" fmla="*/ 51 w 67"/>
                <a:gd name="T29" fmla="*/ 194 h 203"/>
                <a:gd name="T30" fmla="*/ 44 w 67"/>
                <a:gd name="T31" fmla="*/ 203 h 203"/>
                <a:gd name="T32" fmla="*/ 36 w 67"/>
                <a:gd name="T33" fmla="*/ 194 h 203"/>
                <a:gd name="T34" fmla="*/ 36 w 67"/>
                <a:gd name="T35" fmla="*/ 115 h 203"/>
                <a:gd name="T36" fmla="*/ 32 w 67"/>
                <a:gd name="T37" fmla="*/ 115 h 203"/>
                <a:gd name="T38" fmla="*/ 32 w 67"/>
                <a:gd name="T39" fmla="*/ 194 h 203"/>
                <a:gd name="T40" fmla="*/ 24 w 67"/>
                <a:gd name="T41" fmla="*/ 203 h 203"/>
                <a:gd name="T42" fmla="*/ 16 w 67"/>
                <a:gd name="T43" fmla="*/ 194 h 203"/>
                <a:gd name="T44" fmla="*/ 16 w 67"/>
                <a:gd name="T45" fmla="*/ 60 h 203"/>
                <a:gd name="T46" fmla="*/ 13 w 67"/>
                <a:gd name="T47" fmla="*/ 60 h 203"/>
                <a:gd name="T48" fmla="*/ 13 w 67"/>
                <a:gd name="T49" fmla="*/ 116 h 203"/>
                <a:gd name="T50" fmla="*/ 7 w 67"/>
                <a:gd name="T51" fmla="*/ 124 h 203"/>
                <a:gd name="T52" fmla="*/ 0 w 67"/>
                <a:gd name="T53" fmla="*/ 116 h 203"/>
                <a:gd name="T54" fmla="*/ 0 w 67"/>
                <a:gd name="T55" fmla="*/ 52 h 203"/>
                <a:gd name="T56" fmla="*/ 18 w 67"/>
                <a:gd name="T57" fmla="*/ 36 h 203"/>
                <a:gd name="T58" fmla="*/ 50 w 67"/>
                <a:gd name="T59" fmla="*/ 36 h 203"/>
                <a:gd name="T60" fmla="*/ 67 w 67"/>
                <a:gd name="T61" fmla="*/ 52 h 203"/>
                <a:gd name="T62" fmla="*/ 67 w 67"/>
                <a:gd name="T63" fmla="*/ 11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203">
                  <a:moveTo>
                    <a:pt x="47" y="17"/>
                  </a:moveTo>
                  <a:cubicBezTo>
                    <a:pt x="47" y="21"/>
                    <a:pt x="46" y="26"/>
                    <a:pt x="43" y="29"/>
                  </a:cubicBezTo>
                  <a:cubicBezTo>
                    <a:pt x="41" y="33"/>
                    <a:pt x="37" y="35"/>
                    <a:pt x="34" y="35"/>
                  </a:cubicBezTo>
                  <a:cubicBezTo>
                    <a:pt x="30" y="35"/>
                    <a:pt x="27" y="33"/>
                    <a:pt x="24" y="29"/>
                  </a:cubicBezTo>
                  <a:cubicBezTo>
                    <a:pt x="21" y="26"/>
                    <a:pt x="20" y="21"/>
                    <a:pt x="20" y="17"/>
                  </a:cubicBezTo>
                  <a:cubicBezTo>
                    <a:pt x="20" y="12"/>
                    <a:pt x="21" y="8"/>
                    <a:pt x="24" y="5"/>
                  </a:cubicBezTo>
                  <a:cubicBezTo>
                    <a:pt x="26" y="2"/>
                    <a:pt x="30" y="0"/>
                    <a:pt x="34" y="0"/>
                  </a:cubicBezTo>
                  <a:cubicBezTo>
                    <a:pt x="37" y="0"/>
                    <a:pt x="41" y="2"/>
                    <a:pt x="43" y="5"/>
                  </a:cubicBezTo>
                  <a:cubicBezTo>
                    <a:pt x="46" y="8"/>
                    <a:pt x="47" y="12"/>
                    <a:pt x="47" y="17"/>
                  </a:cubicBezTo>
                  <a:close/>
                  <a:moveTo>
                    <a:pt x="67" y="116"/>
                  </a:moveTo>
                  <a:cubicBezTo>
                    <a:pt x="67" y="121"/>
                    <a:pt x="65" y="124"/>
                    <a:pt x="61" y="124"/>
                  </a:cubicBezTo>
                  <a:cubicBezTo>
                    <a:pt x="57" y="124"/>
                    <a:pt x="55" y="121"/>
                    <a:pt x="55" y="116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1" y="194"/>
                    <a:pt x="51" y="194"/>
                    <a:pt x="51" y="194"/>
                  </a:cubicBezTo>
                  <a:cubicBezTo>
                    <a:pt x="51" y="200"/>
                    <a:pt x="49" y="203"/>
                    <a:pt x="44" y="203"/>
                  </a:cubicBezTo>
                  <a:cubicBezTo>
                    <a:pt x="38" y="203"/>
                    <a:pt x="36" y="200"/>
                    <a:pt x="36" y="194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2" y="115"/>
                    <a:pt x="32" y="115"/>
                    <a:pt x="32" y="11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200"/>
                    <a:pt x="29" y="203"/>
                    <a:pt x="24" y="203"/>
                  </a:cubicBezTo>
                  <a:cubicBezTo>
                    <a:pt x="19" y="203"/>
                    <a:pt x="16" y="200"/>
                    <a:pt x="16" y="194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1"/>
                    <a:pt x="11" y="124"/>
                    <a:pt x="7" y="124"/>
                  </a:cubicBezTo>
                  <a:cubicBezTo>
                    <a:pt x="2" y="124"/>
                    <a:pt x="0" y="121"/>
                    <a:pt x="0" y="11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2"/>
                    <a:pt x="6" y="36"/>
                    <a:pt x="18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61" y="36"/>
                    <a:pt x="67" y="42"/>
                    <a:pt x="67" y="52"/>
                  </a:cubicBezTo>
                  <a:lnTo>
                    <a:pt x="67" y="1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14387" y="1690251"/>
              <a:ext cx="205317" cy="626533"/>
            </a:xfrm>
            <a:custGeom>
              <a:avLst/>
              <a:gdLst>
                <a:gd name="T0" fmla="*/ 44 w 62"/>
                <a:gd name="T1" fmla="*/ 15 h 189"/>
                <a:gd name="T2" fmla="*/ 40 w 62"/>
                <a:gd name="T3" fmla="*/ 27 h 189"/>
                <a:gd name="T4" fmla="*/ 31 w 62"/>
                <a:gd name="T5" fmla="*/ 32 h 189"/>
                <a:gd name="T6" fmla="*/ 22 w 62"/>
                <a:gd name="T7" fmla="*/ 27 h 189"/>
                <a:gd name="T8" fmla="*/ 18 w 62"/>
                <a:gd name="T9" fmla="*/ 15 h 189"/>
                <a:gd name="T10" fmla="*/ 22 w 62"/>
                <a:gd name="T11" fmla="*/ 4 h 189"/>
                <a:gd name="T12" fmla="*/ 31 w 62"/>
                <a:gd name="T13" fmla="*/ 0 h 189"/>
                <a:gd name="T14" fmla="*/ 40 w 62"/>
                <a:gd name="T15" fmla="*/ 4 h 189"/>
                <a:gd name="T16" fmla="*/ 44 w 62"/>
                <a:gd name="T17" fmla="*/ 15 h 189"/>
                <a:gd name="T18" fmla="*/ 62 w 62"/>
                <a:gd name="T19" fmla="*/ 108 h 189"/>
                <a:gd name="T20" fmla="*/ 56 w 62"/>
                <a:gd name="T21" fmla="*/ 116 h 189"/>
                <a:gd name="T22" fmla="*/ 51 w 62"/>
                <a:gd name="T23" fmla="*/ 108 h 189"/>
                <a:gd name="T24" fmla="*/ 51 w 62"/>
                <a:gd name="T25" fmla="*/ 56 h 189"/>
                <a:gd name="T26" fmla="*/ 48 w 62"/>
                <a:gd name="T27" fmla="*/ 56 h 189"/>
                <a:gd name="T28" fmla="*/ 48 w 62"/>
                <a:gd name="T29" fmla="*/ 181 h 189"/>
                <a:gd name="T30" fmla="*/ 40 w 62"/>
                <a:gd name="T31" fmla="*/ 189 h 189"/>
                <a:gd name="T32" fmla="*/ 33 w 62"/>
                <a:gd name="T33" fmla="*/ 181 h 189"/>
                <a:gd name="T34" fmla="*/ 33 w 62"/>
                <a:gd name="T35" fmla="*/ 107 h 189"/>
                <a:gd name="T36" fmla="*/ 29 w 62"/>
                <a:gd name="T37" fmla="*/ 107 h 189"/>
                <a:gd name="T38" fmla="*/ 29 w 62"/>
                <a:gd name="T39" fmla="*/ 181 h 189"/>
                <a:gd name="T40" fmla="*/ 22 w 62"/>
                <a:gd name="T41" fmla="*/ 189 h 189"/>
                <a:gd name="T42" fmla="*/ 15 w 62"/>
                <a:gd name="T43" fmla="*/ 181 h 189"/>
                <a:gd name="T44" fmla="*/ 15 w 62"/>
                <a:gd name="T45" fmla="*/ 56 h 189"/>
                <a:gd name="T46" fmla="*/ 12 w 62"/>
                <a:gd name="T47" fmla="*/ 56 h 189"/>
                <a:gd name="T48" fmla="*/ 12 w 62"/>
                <a:gd name="T49" fmla="*/ 108 h 189"/>
                <a:gd name="T50" fmla="*/ 6 w 62"/>
                <a:gd name="T51" fmla="*/ 116 h 189"/>
                <a:gd name="T52" fmla="*/ 0 w 62"/>
                <a:gd name="T53" fmla="*/ 108 h 189"/>
                <a:gd name="T54" fmla="*/ 0 w 62"/>
                <a:gd name="T55" fmla="*/ 48 h 189"/>
                <a:gd name="T56" fmla="*/ 16 w 62"/>
                <a:gd name="T57" fmla="*/ 33 h 189"/>
                <a:gd name="T58" fmla="*/ 46 w 62"/>
                <a:gd name="T59" fmla="*/ 33 h 189"/>
                <a:gd name="T60" fmla="*/ 62 w 62"/>
                <a:gd name="T61" fmla="*/ 48 h 189"/>
                <a:gd name="T62" fmla="*/ 62 w 62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189">
                  <a:moveTo>
                    <a:pt x="44" y="15"/>
                  </a:moveTo>
                  <a:cubicBezTo>
                    <a:pt x="44" y="19"/>
                    <a:pt x="43" y="23"/>
                    <a:pt x="40" y="27"/>
                  </a:cubicBezTo>
                  <a:cubicBezTo>
                    <a:pt x="37" y="30"/>
                    <a:pt x="35" y="32"/>
                    <a:pt x="31" y="32"/>
                  </a:cubicBezTo>
                  <a:cubicBezTo>
                    <a:pt x="27" y="32"/>
                    <a:pt x="24" y="30"/>
                    <a:pt x="22" y="27"/>
                  </a:cubicBezTo>
                  <a:cubicBezTo>
                    <a:pt x="19" y="23"/>
                    <a:pt x="18" y="19"/>
                    <a:pt x="18" y="15"/>
                  </a:cubicBezTo>
                  <a:cubicBezTo>
                    <a:pt x="18" y="11"/>
                    <a:pt x="19" y="7"/>
                    <a:pt x="22" y="4"/>
                  </a:cubicBezTo>
                  <a:cubicBezTo>
                    <a:pt x="24" y="1"/>
                    <a:pt x="27" y="0"/>
                    <a:pt x="31" y="0"/>
                  </a:cubicBezTo>
                  <a:cubicBezTo>
                    <a:pt x="35" y="0"/>
                    <a:pt x="37" y="1"/>
                    <a:pt x="40" y="4"/>
                  </a:cubicBezTo>
                  <a:cubicBezTo>
                    <a:pt x="43" y="7"/>
                    <a:pt x="44" y="11"/>
                    <a:pt x="44" y="15"/>
                  </a:cubicBezTo>
                  <a:close/>
                  <a:moveTo>
                    <a:pt x="62" y="108"/>
                  </a:moveTo>
                  <a:cubicBezTo>
                    <a:pt x="62" y="113"/>
                    <a:pt x="60" y="116"/>
                    <a:pt x="56" y="116"/>
                  </a:cubicBezTo>
                  <a:cubicBezTo>
                    <a:pt x="52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5" y="189"/>
                    <a:pt x="40" y="189"/>
                  </a:cubicBezTo>
                  <a:cubicBezTo>
                    <a:pt x="35" y="189"/>
                    <a:pt x="33" y="186"/>
                    <a:pt x="33" y="181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6"/>
                    <a:pt x="27" y="189"/>
                    <a:pt x="22" y="189"/>
                  </a:cubicBezTo>
                  <a:cubicBezTo>
                    <a:pt x="17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5" y="33"/>
                    <a:pt x="16" y="33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57" y="33"/>
                    <a:pt x="62" y="38"/>
                    <a:pt x="62" y="48"/>
                  </a:cubicBezTo>
                  <a:lnTo>
                    <a:pt x="62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95438" y="1690251"/>
              <a:ext cx="209551" cy="626533"/>
            </a:xfrm>
            <a:custGeom>
              <a:avLst/>
              <a:gdLst>
                <a:gd name="T0" fmla="*/ 45 w 63"/>
                <a:gd name="T1" fmla="*/ 15 h 189"/>
                <a:gd name="T2" fmla="*/ 41 w 63"/>
                <a:gd name="T3" fmla="*/ 27 h 189"/>
                <a:gd name="T4" fmla="*/ 32 w 63"/>
                <a:gd name="T5" fmla="*/ 32 h 189"/>
                <a:gd name="T6" fmla="*/ 23 w 63"/>
                <a:gd name="T7" fmla="*/ 27 h 189"/>
                <a:gd name="T8" fmla="*/ 19 w 63"/>
                <a:gd name="T9" fmla="*/ 15 h 189"/>
                <a:gd name="T10" fmla="*/ 22 w 63"/>
                <a:gd name="T11" fmla="*/ 4 h 189"/>
                <a:gd name="T12" fmla="*/ 32 w 63"/>
                <a:gd name="T13" fmla="*/ 0 h 189"/>
                <a:gd name="T14" fmla="*/ 41 w 63"/>
                <a:gd name="T15" fmla="*/ 4 h 189"/>
                <a:gd name="T16" fmla="*/ 45 w 63"/>
                <a:gd name="T17" fmla="*/ 15 h 189"/>
                <a:gd name="T18" fmla="*/ 63 w 63"/>
                <a:gd name="T19" fmla="*/ 108 h 189"/>
                <a:gd name="T20" fmla="*/ 57 w 63"/>
                <a:gd name="T21" fmla="*/ 116 h 189"/>
                <a:gd name="T22" fmla="*/ 51 w 63"/>
                <a:gd name="T23" fmla="*/ 108 h 189"/>
                <a:gd name="T24" fmla="*/ 51 w 63"/>
                <a:gd name="T25" fmla="*/ 56 h 189"/>
                <a:gd name="T26" fmla="*/ 48 w 63"/>
                <a:gd name="T27" fmla="*/ 56 h 189"/>
                <a:gd name="T28" fmla="*/ 48 w 63"/>
                <a:gd name="T29" fmla="*/ 181 h 189"/>
                <a:gd name="T30" fmla="*/ 41 w 63"/>
                <a:gd name="T31" fmla="*/ 189 h 189"/>
                <a:gd name="T32" fmla="*/ 34 w 63"/>
                <a:gd name="T33" fmla="*/ 181 h 189"/>
                <a:gd name="T34" fmla="*/ 34 w 63"/>
                <a:gd name="T35" fmla="*/ 107 h 189"/>
                <a:gd name="T36" fmla="*/ 30 w 63"/>
                <a:gd name="T37" fmla="*/ 107 h 189"/>
                <a:gd name="T38" fmla="*/ 30 w 63"/>
                <a:gd name="T39" fmla="*/ 181 h 189"/>
                <a:gd name="T40" fmla="*/ 23 w 63"/>
                <a:gd name="T41" fmla="*/ 189 h 189"/>
                <a:gd name="T42" fmla="*/ 15 w 63"/>
                <a:gd name="T43" fmla="*/ 181 h 189"/>
                <a:gd name="T44" fmla="*/ 15 w 63"/>
                <a:gd name="T45" fmla="*/ 56 h 189"/>
                <a:gd name="T46" fmla="*/ 12 w 63"/>
                <a:gd name="T47" fmla="*/ 56 h 189"/>
                <a:gd name="T48" fmla="*/ 12 w 63"/>
                <a:gd name="T49" fmla="*/ 108 h 189"/>
                <a:gd name="T50" fmla="*/ 6 w 63"/>
                <a:gd name="T51" fmla="*/ 116 h 189"/>
                <a:gd name="T52" fmla="*/ 0 w 63"/>
                <a:gd name="T53" fmla="*/ 108 h 189"/>
                <a:gd name="T54" fmla="*/ 0 w 63"/>
                <a:gd name="T55" fmla="*/ 48 h 189"/>
                <a:gd name="T56" fmla="*/ 17 w 63"/>
                <a:gd name="T57" fmla="*/ 33 h 189"/>
                <a:gd name="T58" fmla="*/ 47 w 63"/>
                <a:gd name="T59" fmla="*/ 33 h 189"/>
                <a:gd name="T60" fmla="*/ 63 w 63"/>
                <a:gd name="T61" fmla="*/ 48 h 189"/>
                <a:gd name="T62" fmla="*/ 63 w 63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3" h="189">
                  <a:moveTo>
                    <a:pt x="45" y="15"/>
                  </a:moveTo>
                  <a:cubicBezTo>
                    <a:pt x="45" y="19"/>
                    <a:pt x="43" y="23"/>
                    <a:pt x="41" y="27"/>
                  </a:cubicBezTo>
                  <a:cubicBezTo>
                    <a:pt x="38" y="30"/>
                    <a:pt x="35" y="32"/>
                    <a:pt x="32" y="32"/>
                  </a:cubicBezTo>
                  <a:cubicBezTo>
                    <a:pt x="28" y="32"/>
                    <a:pt x="25" y="30"/>
                    <a:pt x="23" y="27"/>
                  </a:cubicBezTo>
                  <a:cubicBezTo>
                    <a:pt x="20" y="23"/>
                    <a:pt x="19" y="19"/>
                    <a:pt x="19" y="15"/>
                  </a:cubicBezTo>
                  <a:cubicBezTo>
                    <a:pt x="19" y="11"/>
                    <a:pt x="20" y="7"/>
                    <a:pt x="22" y="4"/>
                  </a:cubicBezTo>
                  <a:cubicBezTo>
                    <a:pt x="25" y="1"/>
                    <a:pt x="28" y="0"/>
                    <a:pt x="32" y="0"/>
                  </a:cubicBezTo>
                  <a:cubicBezTo>
                    <a:pt x="35" y="0"/>
                    <a:pt x="38" y="1"/>
                    <a:pt x="41" y="4"/>
                  </a:cubicBezTo>
                  <a:cubicBezTo>
                    <a:pt x="43" y="7"/>
                    <a:pt x="45" y="11"/>
                    <a:pt x="45" y="15"/>
                  </a:cubicBezTo>
                  <a:close/>
                  <a:moveTo>
                    <a:pt x="63" y="108"/>
                  </a:moveTo>
                  <a:cubicBezTo>
                    <a:pt x="63" y="113"/>
                    <a:pt x="61" y="116"/>
                    <a:pt x="57" y="116"/>
                  </a:cubicBezTo>
                  <a:cubicBezTo>
                    <a:pt x="53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6" y="189"/>
                    <a:pt x="41" y="189"/>
                  </a:cubicBezTo>
                  <a:cubicBezTo>
                    <a:pt x="36" y="189"/>
                    <a:pt x="34" y="186"/>
                    <a:pt x="34" y="181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6"/>
                    <a:pt x="27" y="189"/>
                    <a:pt x="23" y="189"/>
                  </a:cubicBezTo>
                  <a:cubicBezTo>
                    <a:pt x="18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6" y="33"/>
                    <a:pt x="17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58" y="33"/>
                    <a:pt x="63" y="38"/>
                    <a:pt x="63" y="48"/>
                  </a:cubicBezTo>
                  <a:lnTo>
                    <a:pt x="63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22"/>
            <p:cNvSpPr>
              <a:spLocks noEditPoints="1"/>
            </p:cNvSpPr>
            <p:nvPr/>
          </p:nvSpPr>
          <p:spPr bwMode="auto">
            <a:xfrm>
              <a:off x="2389188" y="1690251"/>
              <a:ext cx="209551" cy="626533"/>
            </a:xfrm>
            <a:custGeom>
              <a:avLst/>
              <a:gdLst>
                <a:gd name="T0" fmla="*/ 44 w 63"/>
                <a:gd name="T1" fmla="*/ 15 h 189"/>
                <a:gd name="T2" fmla="*/ 41 w 63"/>
                <a:gd name="T3" fmla="*/ 27 h 189"/>
                <a:gd name="T4" fmla="*/ 32 w 63"/>
                <a:gd name="T5" fmla="*/ 32 h 189"/>
                <a:gd name="T6" fmla="*/ 22 w 63"/>
                <a:gd name="T7" fmla="*/ 27 h 189"/>
                <a:gd name="T8" fmla="*/ 19 w 63"/>
                <a:gd name="T9" fmla="*/ 15 h 189"/>
                <a:gd name="T10" fmla="*/ 22 w 63"/>
                <a:gd name="T11" fmla="*/ 4 h 189"/>
                <a:gd name="T12" fmla="*/ 32 w 63"/>
                <a:gd name="T13" fmla="*/ 0 h 189"/>
                <a:gd name="T14" fmla="*/ 41 w 63"/>
                <a:gd name="T15" fmla="*/ 4 h 189"/>
                <a:gd name="T16" fmla="*/ 44 w 63"/>
                <a:gd name="T17" fmla="*/ 15 h 189"/>
                <a:gd name="T18" fmla="*/ 63 w 63"/>
                <a:gd name="T19" fmla="*/ 108 h 189"/>
                <a:gd name="T20" fmla="*/ 57 w 63"/>
                <a:gd name="T21" fmla="*/ 116 h 189"/>
                <a:gd name="T22" fmla="*/ 51 w 63"/>
                <a:gd name="T23" fmla="*/ 108 h 189"/>
                <a:gd name="T24" fmla="*/ 51 w 63"/>
                <a:gd name="T25" fmla="*/ 56 h 189"/>
                <a:gd name="T26" fmla="*/ 48 w 63"/>
                <a:gd name="T27" fmla="*/ 56 h 189"/>
                <a:gd name="T28" fmla="*/ 48 w 63"/>
                <a:gd name="T29" fmla="*/ 181 h 189"/>
                <a:gd name="T30" fmla="*/ 41 w 63"/>
                <a:gd name="T31" fmla="*/ 189 h 189"/>
                <a:gd name="T32" fmla="*/ 34 w 63"/>
                <a:gd name="T33" fmla="*/ 181 h 189"/>
                <a:gd name="T34" fmla="*/ 34 w 63"/>
                <a:gd name="T35" fmla="*/ 107 h 189"/>
                <a:gd name="T36" fmla="*/ 30 w 63"/>
                <a:gd name="T37" fmla="*/ 107 h 189"/>
                <a:gd name="T38" fmla="*/ 30 w 63"/>
                <a:gd name="T39" fmla="*/ 181 h 189"/>
                <a:gd name="T40" fmla="*/ 22 w 63"/>
                <a:gd name="T41" fmla="*/ 189 h 189"/>
                <a:gd name="T42" fmla="*/ 15 w 63"/>
                <a:gd name="T43" fmla="*/ 181 h 189"/>
                <a:gd name="T44" fmla="*/ 15 w 63"/>
                <a:gd name="T45" fmla="*/ 56 h 189"/>
                <a:gd name="T46" fmla="*/ 12 w 63"/>
                <a:gd name="T47" fmla="*/ 56 h 189"/>
                <a:gd name="T48" fmla="*/ 12 w 63"/>
                <a:gd name="T49" fmla="*/ 108 h 189"/>
                <a:gd name="T50" fmla="*/ 6 w 63"/>
                <a:gd name="T51" fmla="*/ 116 h 189"/>
                <a:gd name="T52" fmla="*/ 0 w 63"/>
                <a:gd name="T53" fmla="*/ 108 h 189"/>
                <a:gd name="T54" fmla="*/ 0 w 63"/>
                <a:gd name="T55" fmla="*/ 48 h 189"/>
                <a:gd name="T56" fmla="*/ 17 w 63"/>
                <a:gd name="T57" fmla="*/ 33 h 189"/>
                <a:gd name="T58" fmla="*/ 47 w 63"/>
                <a:gd name="T59" fmla="*/ 33 h 189"/>
                <a:gd name="T60" fmla="*/ 63 w 63"/>
                <a:gd name="T61" fmla="*/ 48 h 189"/>
                <a:gd name="T62" fmla="*/ 63 w 63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3" h="189">
                  <a:moveTo>
                    <a:pt x="44" y="15"/>
                  </a:moveTo>
                  <a:cubicBezTo>
                    <a:pt x="44" y="19"/>
                    <a:pt x="43" y="23"/>
                    <a:pt x="41" y="27"/>
                  </a:cubicBezTo>
                  <a:cubicBezTo>
                    <a:pt x="38" y="30"/>
                    <a:pt x="35" y="32"/>
                    <a:pt x="32" y="32"/>
                  </a:cubicBezTo>
                  <a:cubicBezTo>
                    <a:pt x="28" y="32"/>
                    <a:pt x="25" y="30"/>
                    <a:pt x="22" y="27"/>
                  </a:cubicBezTo>
                  <a:cubicBezTo>
                    <a:pt x="20" y="23"/>
                    <a:pt x="19" y="19"/>
                    <a:pt x="19" y="15"/>
                  </a:cubicBezTo>
                  <a:cubicBezTo>
                    <a:pt x="19" y="11"/>
                    <a:pt x="20" y="7"/>
                    <a:pt x="22" y="4"/>
                  </a:cubicBezTo>
                  <a:cubicBezTo>
                    <a:pt x="25" y="1"/>
                    <a:pt x="28" y="0"/>
                    <a:pt x="32" y="0"/>
                  </a:cubicBezTo>
                  <a:cubicBezTo>
                    <a:pt x="35" y="0"/>
                    <a:pt x="38" y="1"/>
                    <a:pt x="41" y="4"/>
                  </a:cubicBezTo>
                  <a:cubicBezTo>
                    <a:pt x="43" y="7"/>
                    <a:pt x="44" y="11"/>
                    <a:pt x="44" y="15"/>
                  </a:cubicBezTo>
                  <a:close/>
                  <a:moveTo>
                    <a:pt x="63" y="108"/>
                  </a:moveTo>
                  <a:cubicBezTo>
                    <a:pt x="63" y="113"/>
                    <a:pt x="61" y="116"/>
                    <a:pt x="57" y="116"/>
                  </a:cubicBezTo>
                  <a:cubicBezTo>
                    <a:pt x="53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6" y="189"/>
                    <a:pt x="41" y="189"/>
                  </a:cubicBezTo>
                  <a:cubicBezTo>
                    <a:pt x="36" y="189"/>
                    <a:pt x="34" y="186"/>
                    <a:pt x="34" y="181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6"/>
                    <a:pt x="27" y="189"/>
                    <a:pt x="22" y="189"/>
                  </a:cubicBezTo>
                  <a:cubicBezTo>
                    <a:pt x="18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6" y="33"/>
                    <a:pt x="17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58" y="33"/>
                    <a:pt x="63" y="38"/>
                    <a:pt x="63" y="48"/>
                  </a:cubicBezTo>
                  <a:lnTo>
                    <a:pt x="63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3149072" y="1690251"/>
              <a:ext cx="207433" cy="626533"/>
            </a:xfrm>
            <a:custGeom>
              <a:avLst/>
              <a:gdLst>
                <a:gd name="T0" fmla="*/ 44 w 63"/>
                <a:gd name="T1" fmla="*/ 15 h 189"/>
                <a:gd name="T2" fmla="*/ 41 w 63"/>
                <a:gd name="T3" fmla="*/ 27 h 189"/>
                <a:gd name="T4" fmla="*/ 31 w 63"/>
                <a:gd name="T5" fmla="*/ 32 h 189"/>
                <a:gd name="T6" fmla="*/ 22 w 63"/>
                <a:gd name="T7" fmla="*/ 27 h 189"/>
                <a:gd name="T8" fmla="*/ 19 w 63"/>
                <a:gd name="T9" fmla="*/ 15 h 189"/>
                <a:gd name="T10" fmla="*/ 22 w 63"/>
                <a:gd name="T11" fmla="*/ 4 h 189"/>
                <a:gd name="T12" fmla="*/ 31 w 63"/>
                <a:gd name="T13" fmla="*/ 0 h 189"/>
                <a:gd name="T14" fmla="*/ 41 w 63"/>
                <a:gd name="T15" fmla="*/ 4 h 189"/>
                <a:gd name="T16" fmla="*/ 44 w 63"/>
                <a:gd name="T17" fmla="*/ 15 h 189"/>
                <a:gd name="T18" fmla="*/ 63 w 63"/>
                <a:gd name="T19" fmla="*/ 108 h 189"/>
                <a:gd name="T20" fmla="*/ 57 w 63"/>
                <a:gd name="T21" fmla="*/ 116 h 189"/>
                <a:gd name="T22" fmla="*/ 51 w 63"/>
                <a:gd name="T23" fmla="*/ 108 h 189"/>
                <a:gd name="T24" fmla="*/ 51 w 63"/>
                <a:gd name="T25" fmla="*/ 56 h 189"/>
                <a:gd name="T26" fmla="*/ 48 w 63"/>
                <a:gd name="T27" fmla="*/ 56 h 189"/>
                <a:gd name="T28" fmla="*/ 48 w 63"/>
                <a:gd name="T29" fmla="*/ 181 h 189"/>
                <a:gd name="T30" fmla="*/ 41 w 63"/>
                <a:gd name="T31" fmla="*/ 189 h 189"/>
                <a:gd name="T32" fmla="*/ 33 w 63"/>
                <a:gd name="T33" fmla="*/ 181 h 189"/>
                <a:gd name="T34" fmla="*/ 33 w 63"/>
                <a:gd name="T35" fmla="*/ 107 h 189"/>
                <a:gd name="T36" fmla="*/ 30 w 63"/>
                <a:gd name="T37" fmla="*/ 107 h 189"/>
                <a:gd name="T38" fmla="*/ 30 w 63"/>
                <a:gd name="T39" fmla="*/ 181 h 189"/>
                <a:gd name="T40" fmla="*/ 22 w 63"/>
                <a:gd name="T41" fmla="*/ 189 h 189"/>
                <a:gd name="T42" fmla="*/ 15 w 63"/>
                <a:gd name="T43" fmla="*/ 181 h 189"/>
                <a:gd name="T44" fmla="*/ 15 w 63"/>
                <a:gd name="T45" fmla="*/ 56 h 189"/>
                <a:gd name="T46" fmla="*/ 12 w 63"/>
                <a:gd name="T47" fmla="*/ 56 h 189"/>
                <a:gd name="T48" fmla="*/ 12 w 63"/>
                <a:gd name="T49" fmla="*/ 108 h 189"/>
                <a:gd name="T50" fmla="*/ 6 w 63"/>
                <a:gd name="T51" fmla="*/ 116 h 189"/>
                <a:gd name="T52" fmla="*/ 0 w 63"/>
                <a:gd name="T53" fmla="*/ 108 h 189"/>
                <a:gd name="T54" fmla="*/ 0 w 63"/>
                <a:gd name="T55" fmla="*/ 48 h 189"/>
                <a:gd name="T56" fmla="*/ 17 w 63"/>
                <a:gd name="T57" fmla="*/ 33 h 189"/>
                <a:gd name="T58" fmla="*/ 47 w 63"/>
                <a:gd name="T59" fmla="*/ 33 h 189"/>
                <a:gd name="T60" fmla="*/ 63 w 63"/>
                <a:gd name="T61" fmla="*/ 48 h 189"/>
                <a:gd name="T62" fmla="*/ 63 w 63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3" h="189">
                  <a:moveTo>
                    <a:pt x="44" y="15"/>
                  </a:moveTo>
                  <a:cubicBezTo>
                    <a:pt x="44" y="19"/>
                    <a:pt x="43" y="23"/>
                    <a:pt x="41" y="27"/>
                  </a:cubicBezTo>
                  <a:cubicBezTo>
                    <a:pt x="38" y="30"/>
                    <a:pt x="35" y="32"/>
                    <a:pt x="31" y="32"/>
                  </a:cubicBezTo>
                  <a:cubicBezTo>
                    <a:pt x="28" y="32"/>
                    <a:pt x="25" y="30"/>
                    <a:pt x="22" y="27"/>
                  </a:cubicBezTo>
                  <a:cubicBezTo>
                    <a:pt x="20" y="23"/>
                    <a:pt x="19" y="19"/>
                    <a:pt x="19" y="15"/>
                  </a:cubicBezTo>
                  <a:cubicBezTo>
                    <a:pt x="19" y="11"/>
                    <a:pt x="20" y="7"/>
                    <a:pt x="22" y="4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5" y="0"/>
                    <a:pt x="38" y="1"/>
                    <a:pt x="41" y="4"/>
                  </a:cubicBezTo>
                  <a:cubicBezTo>
                    <a:pt x="43" y="7"/>
                    <a:pt x="44" y="11"/>
                    <a:pt x="44" y="15"/>
                  </a:cubicBezTo>
                  <a:close/>
                  <a:moveTo>
                    <a:pt x="63" y="108"/>
                  </a:moveTo>
                  <a:cubicBezTo>
                    <a:pt x="63" y="113"/>
                    <a:pt x="61" y="116"/>
                    <a:pt x="57" y="116"/>
                  </a:cubicBezTo>
                  <a:cubicBezTo>
                    <a:pt x="53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6" y="189"/>
                    <a:pt x="41" y="189"/>
                  </a:cubicBezTo>
                  <a:cubicBezTo>
                    <a:pt x="36" y="189"/>
                    <a:pt x="33" y="186"/>
                    <a:pt x="33" y="181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6"/>
                    <a:pt x="27" y="189"/>
                    <a:pt x="22" y="189"/>
                  </a:cubicBezTo>
                  <a:cubicBezTo>
                    <a:pt x="17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6" y="33"/>
                    <a:pt x="17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57" y="33"/>
                    <a:pt x="63" y="38"/>
                    <a:pt x="63" y="48"/>
                  </a:cubicBezTo>
                  <a:lnTo>
                    <a:pt x="63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3932238" y="1690251"/>
              <a:ext cx="209551" cy="626533"/>
            </a:xfrm>
            <a:custGeom>
              <a:avLst/>
              <a:gdLst>
                <a:gd name="T0" fmla="*/ 44 w 63"/>
                <a:gd name="T1" fmla="*/ 15 h 189"/>
                <a:gd name="T2" fmla="*/ 40 w 63"/>
                <a:gd name="T3" fmla="*/ 27 h 189"/>
                <a:gd name="T4" fmla="*/ 31 w 63"/>
                <a:gd name="T5" fmla="*/ 32 h 189"/>
                <a:gd name="T6" fmla="*/ 22 w 63"/>
                <a:gd name="T7" fmla="*/ 27 h 189"/>
                <a:gd name="T8" fmla="*/ 18 w 63"/>
                <a:gd name="T9" fmla="*/ 15 h 189"/>
                <a:gd name="T10" fmla="*/ 22 w 63"/>
                <a:gd name="T11" fmla="*/ 4 h 189"/>
                <a:gd name="T12" fmla="*/ 31 w 63"/>
                <a:gd name="T13" fmla="*/ 0 h 189"/>
                <a:gd name="T14" fmla="*/ 40 w 63"/>
                <a:gd name="T15" fmla="*/ 4 h 189"/>
                <a:gd name="T16" fmla="*/ 44 w 63"/>
                <a:gd name="T17" fmla="*/ 15 h 189"/>
                <a:gd name="T18" fmla="*/ 63 w 63"/>
                <a:gd name="T19" fmla="*/ 108 h 189"/>
                <a:gd name="T20" fmla="*/ 57 w 63"/>
                <a:gd name="T21" fmla="*/ 116 h 189"/>
                <a:gd name="T22" fmla="*/ 51 w 63"/>
                <a:gd name="T23" fmla="*/ 108 h 189"/>
                <a:gd name="T24" fmla="*/ 51 w 63"/>
                <a:gd name="T25" fmla="*/ 56 h 189"/>
                <a:gd name="T26" fmla="*/ 48 w 63"/>
                <a:gd name="T27" fmla="*/ 56 h 189"/>
                <a:gd name="T28" fmla="*/ 48 w 63"/>
                <a:gd name="T29" fmla="*/ 181 h 189"/>
                <a:gd name="T30" fmla="*/ 41 w 63"/>
                <a:gd name="T31" fmla="*/ 189 h 189"/>
                <a:gd name="T32" fmla="*/ 33 w 63"/>
                <a:gd name="T33" fmla="*/ 181 h 189"/>
                <a:gd name="T34" fmla="*/ 33 w 63"/>
                <a:gd name="T35" fmla="*/ 107 h 189"/>
                <a:gd name="T36" fmla="*/ 30 w 63"/>
                <a:gd name="T37" fmla="*/ 107 h 189"/>
                <a:gd name="T38" fmla="*/ 30 w 63"/>
                <a:gd name="T39" fmla="*/ 181 h 189"/>
                <a:gd name="T40" fmla="*/ 22 w 63"/>
                <a:gd name="T41" fmla="*/ 189 h 189"/>
                <a:gd name="T42" fmla="*/ 15 w 63"/>
                <a:gd name="T43" fmla="*/ 181 h 189"/>
                <a:gd name="T44" fmla="*/ 15 w 63"/>
                <a:gd name="T45" fmla="*/ 56 h 189"/>
                <a:gd name="T46" fmla="*/ 12 w 63"/>
                <a:gd name="T47" fmla="*/ 56 h 189"/>
                <a:gd name="T48" fmla="*/ 12 w 63"/>
                <a:gd name="T49" fmla="*/ 108 h 189"/>
                <a:gd name="T50" fmla="*/ 6 w 63"/>
                <a:gd name="T51" fmla="*/ 116 h 189"/>
                <a:gd name="T52" fmla="*/ 0 w 63"/>
                <a:gd name="T53" fmla="*/ 108 h 189"/>
                <a:gd name="T54" fmla="*/ 0 w 63"/>
                <a:gd name="T55" fmla="*/ 48 h 189"/>
                <a:gd name="T56" fmla="*/ 16 w 63"/>
                <a:gd name="T57" fmla="*/ 33 h 189"/>
                <a:gd name="T58" fmla="*/ 47 w 63"/>
                <a:gd name="T59" fmla="*/ 33 h 189"/>
                <a:gd name="T60" fmla="*/ 63 w 63"/>
                <a:gd name="T61" fmla="*/ 48 h 189"/>
                <a:gd name="T62" fmla="*/ 63 w 63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3" h="189">
                  <a:moveTo>
                    <a:pt x="44" y="15"/>
                  </a:moveTo>
                  <a:cubicBezTo>
                    <a:pt x="44" y="19"/>
                    <a:pt x="43" y="23"/>
                    <a:pt x="40" y="27"/>
                  </a:cubicBezTo>
                  <a:cubicBezTo>
                    <a:pt x="38" y="30"/>
                    <a:pt x="35" y="32"/>
                    <a:pt x="31" y="32"/>
                  </a:cubicBezTo>
                  <a:cubicBezTo>
                    <a:pt x="28" y="32"/>
                    <a:pt x="25" y="30"/>
                    <a:pt x="22" y="27"/>
                  </a:cubicBezTo>
                  <a:cubicBezTo>
                    <a:pt x="20" y="23"/>
                    <a:pt x="18" y="19"/>
                    <a:pt x="18" y="15"/>
                  </a:cubicBezTo>
                  <a:cubicBezTo>
                    <a:pt x="18" y="11"/>
                    <a:pt x="20" y="7"/>
                    <a:pt x="22" y="4"/>
                  </a:cubicBezTo>
                  <a:cubicBezTo>
                    <a:pt x="25" y="1"/>
                    <a:pt x="28" y="0"/>
                    <a:pt x="31" y="0"/>
                  </a:cubicBezTo>
                  <a:cubicBezTo>
                    <a:pt x="35" y="0"/>
                    <a:pt x="38" y="1"/>
                    <a:pt x="40" y="4"/>
                  </a:cubicBezTo>
                  <a:cubicBezTo>
                    <a:pt x="43" y="7"/>
                    <a:pt x="44" y="11"/>
                    <a:pt x="44" y="15"/>
                  </a:cubicBezTo>
                  <a:close/>
                  <a:moveTo>
                    <a:pt x="63" y="108"/>
                  </a:moveTo>
                  <a:cubicBezTo>
                    <a:pt x="63" y="113"/>
                    <a:pt x="61" y="116"/>
                    <a:pt x="57" y="116"/>
                  </a:cubicBezTo>
                  <a:cubicBezTo>
                    <a:pt x="53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6" y="189"/>
                    <a:pt x="41" y="189"/>
                  </a:cubicBezTo>
                  <a:cubicBezTo>
                    <a:pt x="36" y="189"/>
                    <a:pt x="33" y="186"/>
                    <a:pt x="33" y="181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6"/>
                    <a:pt x="27" y="189"/>
                    <a:pt x="22" y="189"/>
                  </a:cubicBezTo>
                  <a:cubicBezTo>
                    <a:pt x="17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6" y="33"/>
                    <a:pt x="16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57" y="33"/>
                    <a:pt x="63" y="38"/>
                    <a:pt x="63" y="48"/>
                  </a:cubicBezTo>
                  <a:lnTo>
                    <a:pt x="63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4711172" y="1690251"/>
              <a:ext cx="209551" cy="626533"/>
            </a:xfrm>
            <a:custGeom>
              <a:avLst/>
              <a:gdLst>
                <a:gd name="T0" fmla="*/ 45 w 63"/>
                <a:gd name="T1" fmla="*/ 15 h 189"/>
                <a:gd name="T2" fmla="*/ 41 w 63"/>
                <a:gd name="T3" fmla="*/ 27 h 189"/>
                <a:gd name="T4" fmla="*/ 32 w 63"/>
                <a:gd name="T5" fmla="*/ 32 h 189"/>
                <a:gd name="T6" fmla="*/ 22 w 63"/>
                <a:gd name="T7" fmla="*/ 27 h 189"/>
                <a:gd name="T8" fmla="*/ 19 w 63"/>
                <a:gd name="T9" fmla="*/ 15 h 189"/>
                <a:gd name="T10" fmla="*/ 22 w 63"/>
                <a:gd name="T11" fmla="*/ 4 h 189"/>
                <a:gd name="T12" fmla="*/ 32 w 63"/>
                <a:gd name="T13" fmla="*/ 0 h 189"/>
                <a:gd name="T14" fmla="*/ 41 w 63"/>
                <a:gd name="T15" fmla="*/ 4 h 189"/>
                <a:gd name="T16" fmla="*/ 45 w 63"/>
                <a:gd name="T17" fmla="*/ 15 h 189"/>
                <a:gd name="T18" fmla="*/ 63 w 63"/>
                <a:gd name="T19" fmla="*/ 108 h 189"/>
                <a:gd name="T20" fmla="*/ 57 w 63"/>
                <a:gd name="T21" fmla="*/ 116 h 189"/>
                <a:gd name="T22" fmla="*/ 51 w 63"/>
                <a:gd name="T23" fmla="*/ 108 h 189"/>
                <a:gd name="T24" fmla="*/ 51 w 63"/>
                <a:gd name="T25" fmla="*/ 56 h 189"/>
                <a:gd name="T26" fmla="*/ 48 w 63"/>
                <a:gd name="T27" fmla="*/ 56 h 189"/>
                <a:gd name="T28" fmla="*/ 48 w 63"/>
                <a:gd name="T29" fmla="*/ 181 h 189"/>
                <a:gd name="T30" fmla="*/ 41 w 63"/>
                <a:gd name="T31" fmla="*/ 189 h 189"/>
                <a:gd name="T32" fmla="*/ 34 w 63"/>
                <a:gd name="T33" fmla="*/ 181 h 189"/>
                <a:gd name="T34" fmla="*/ 34 w 63"/>
                <a:gd name="T35" fmla="*/ 107 h 189"/>
                <a:gd name="T36" fmla="*/ 30 w 63"/>
                <a:gd name="T37" fmla="*/ 107 h 189"/>
                <a:gd name="T38" fmla="*/ 30 w 63"/>
                <a:gd name="T39" fmla="*/ 181 h 189"/>
                <a:gd name="T40" fmla="*/ 22 w 63"/>
                <a:gd name="T41" fmla="*/ 189 h 189"/>
                <a:gd name="T42" fmla="*/ 15 w 63"/>
                <a:gd name="T43" fmla="*/ 181 h 189"/>
                <a:gd name="T44" fmla="*/ 15 w 63"/>
                <a:gd name="T45" fmla="*/ 56 h 189"/>
                <a:gd name="T46" fmla="*/ 12 w 63"/>
                <a:gd name="T47" fmla="*/ 56 h 189"/>
                <a:gd name="T48" fmla="*/ 12 w 63"/>
                <a:gd name="T49" fmla="*/ 108 h 189"/>
                <a:gd name="T50" fmla="*/ 6 w 63"/>
                <a:gd name="T51" fmla="*/ 116 h 189"/>
                <a:gd name="T52" fmla="*/ 0 w 63"/>
                <a:gd name="T53" fmla="*/ 108 h 189"/>
                <a:gd name="T54" fmla="*/ 0 w 63"/>
                <a:gd name="T55" fmla="*/ 48 h 189"/>
                <a:gd name="T56" fmla="*/ 17 w 63"/>
                <a:gd name="T57" fmla="*/ 33 h 189"/>
                <a:gd name="T58" fmla="*/ 47 w 63"/>
                <a:gd name="T59" fmla="*/ 33 h 189"/>
                <a:gd name="T60" fmla="*/ 63 w 63"/>
                <a:gd name="T61" fmla="*/ 48 h 189"/>
                <a:gd name="T62" fmla="*/ 63 w 63"/>
                <a:gd name="T63" fmla="*/ 10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3" h="189">
                  <a:moveTo>
                    <a:pt x="45" y="15"/>
                  </a:moveTo>
                  <a:cubicBezTo>
                    <a:pt x="45" y="19"/>
                    <a:pt x="43" y="23"/>
                    <a:pt x="41" y="27"/>
                  </a:cubicBezTo>
                  <a:cubicBezTo>
                    <a:pt x="38" y="30"/>
                    <a:pt x="35" y="32"/>
                    <a:pt x="32" y="32"/>
                  </a:cubicBezTo>
                  <a:cubicBezTo>
                    <a:pt x="28" y="32"/>
                    <a:pt x="25" y="30"/>
                    <a:pt x="22" y="27"/>
                  </a:cubicBezTo>
                  <a:cubicBezTo>
                    <a:pt x="20" y="23"/>
                    <a:pt x="19" y="19"/>
                    <a:pt x="19" y="15"/>
                  </a:cubicBezTo>
                  <a:cubicBezTo>
                    <a:pt x="19" y="11"/>
                    <a:pt x="20" y="7"/>
                    <a:pt x="22" y="4"/>
                  </a:cubicBezTo>
                  <a:cubicBezTo>
                    <a:pt x="25" y="1"/>
                    <a:pt x="28" y="0"/>
                    <a:pt x="32" y="0"/>
                  </a:cubicBezTo>
                  <a:cubicBezTo>
                    <a:pt x="35" y="0"/>
                    <a:pt x="38" y="1"/>
                    <a:pt x="41" y="4"/>
                  </a:cubicBezTo>
                  <a:cubicBezTo>
                    <a:pt x="43" y="7"/>
                    <a:pt x="45" y="11"/>
                    <a:pt x="45" y="15"/>
                  </a:cubicBezTo>
                  <a:close/>
                  <a:moveTo>
                    <a:pt x="63" y="108"/>
                  </a:moveTo>
                  <a:cubicBezTo>
                    <a:pt x="63" y="113"/>
                    <a:pt x="61" y="116"/>
                    <a:pt x="57" y="116"/>
                  </a:cubicBezTo>
                  <a:cubicBezTo>
                    <a:pt x="53" y="116"/>
                    <a:pt x="51" y="113"/>
                    <a:pt x="51" y="108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48" y="186"/>
                    <a:pt x="46" y="189"/>
                    <a:pt x="41" y="189"/>
                  </a:cubicBezTo>
                  <a:cubicBezTo>
                    <a:pt x="36" y="189"/>
                    <a:pt x="34" y="186"/>
                    <a:pt x="34" y="181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0" y="107"/>
                    <a:pt x="30" y="107"/>
                    <a:pt x="30" y="107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6"/>
                    <a:pt x="27" y="189"/>
                    <a:pt x="22" y="189"/>
                  </a:cubicBezTo>
                  <a:cubicBezTo>
                    <a:pt x="18" y="189"/>
                    <a:pt x="15" y="186"/>
                    <a:pt x="15" y="181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2" y="113"/>
                    <a:pt x="10" y="116"/>
                    <a:pt x="6" y="116"/>
                  </a:cubicBezTo>
                  <a:cubicBezTo>
                    <a:pt x="2" y="116"/>
                    <a:pt x="0" y="113"/>
                    <a:pt x="0" y="10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8"/>
                    <a:pt x="6" y="33"/>
                    <a:pt x="17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58" y="33"/>
                    <a:pt x="63" y="38"/>
                    <a:pt x="63" y="48"/>
                  </a:cubicBezTo>
                  <a:lnTo>
                    <a:pt x="63" y="1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4807129" y="2119122"/>
            <a:ext cx="5760640" cy="3686142"/>
          </a:xfrm>
          <a:prstGeom prst="roundRect">
            <a:avLst>
              <a:gd name="adj" fmla="val 5186"/>
            </a:avLst>
          </a:prstGeom>
          <a:solidFill>
            <a:srgbClr val="4BACC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5092692" y="2410999"/>
            <a:ext cx="5475077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找出完整的“ </a:t>
            </a:r>
            <a:r>
              <a:rPr lang="en-US" altLang="zh-CN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STAR </a:t>
            </a:r>
            <a:r>
              <a:rPr lang="en-US" altLang="zh-CN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”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，评估其有效性</a:t>
            </a:r>
            <a:endParaRPr lang="zh-CN" altLang="en-US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定</a:t>
            </a: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每一个胜任力的得分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，总结</a:t>
            </a: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胜任力总体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评价</a:t>
            </a:r>
            <a:endParaRPr lang="en-US" altLang="zh-CN" sz="1600" b="1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与其他</a:t>
            </a:r>
            <a:r>
              <a:rPr lang="zh-CN" altLang="en-US" sz="16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面试者充分讨论并比较面试结果，</a:t>
            </a:r>
            <a:r>
              <a:rPr lang="zh-CN" altLang="en-US" sz="1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做出决定</a:t>
            </a:r>
            <a:endParaRPr lang="zh-CN" altLang="en-US" sz="1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90219" y="3962193"/>
            <a:ext cx="451182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评价 </a:t>
            </a:r>
            <a:r>
              <a:rPr lang="en-US" altLang="zh-CN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= 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看</a:t>
            </a:r>
            <a:r>
              <a:rPr lang="zh-CN" alt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候选人的思维模式、行为方法</a:t>
            </a:r>
            <a:endParaRPr lang="en-US" altLang="zh-CN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    </a:t>
            </a:r>
            <a:r>
              <a:rPr lang="en-US" altLang="zh-CN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  =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 解决问题</a:t>
            </a:r>
            <a:r>
              <a:rPr lang="zh-CN" alt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的导向以及学习的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能力</a:t>
            </a:r>
            <a:endParaRPr lang="en-US" altLang="zh-CN" b="1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      </a:t>
            </a:r>
            <a:r>
              <a:rPr lang="zh-CN" alt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≠  当时答案的正确性</a:t>
            </a:r>
            <a:endParaRPr lang="en-US" altLang="zh-CN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914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 animBg="1"/>
      <p:bldP spid="3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759" y="881991"/>
            <a:ext cx="10975658" cy="71821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0960" tIns="30480" rIns="60960" bIns="30480" rtlCol="0" anchor="ctr">
            <a:spAutoFit/>
          </a:bodyPr>
          <a:lstStyle/>
          <a:p>
            <a:pPr defTabSz="1450940"/>
            <a:r>
              <a:rPr lang="zh-CN" altLang="en-US" sz="4267" b="1" spc="-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面试决策原则</a:t>
            </a:r>
          </a:p>
        </p:txBody>
      </p:sp>
      <p:sp>
        <p:nvSpPr>
          <p:cNvPr id="111618" name="Rectangle 3"/>
          <p:cNvSpPr>
            <a:spLocks noGrp="1" noChangeArrowheads="1"/>
          </p:cNvSpPr>
          <p:nvPr>
            <p:ph idx="1"/>
          </p:nvPr>
        </p:nvSpPr>
        <p:spPr>
          <a:xfrm>
            <a:off x="1561083" y="1700808"/>
            <a:ext cx="6624736" cy="4741987"/>
          </a:xfrm>
        </p:spPr>
        <p:txBody>
          <a:bodyPr>
            <a:normAutofit/>
          </a:bodyPr>
          <a:lstStyle/>
          <a:p>
            <a:pPr algn="just">
              <a:lnSpc>
                <a:spcPct val="14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全面性原则：</a:t>
            </a:r>
          </a:p>
          <a:p>
            <a:pPr marL="457200" lvl="1" indent="0" algn="just">
              <a:lnSpc>
                <a:spcPct val="140000"/>
              </a:lnSpc>
              <a:buNone/>
            </a:pP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从整个行为反应中系统地、完整地去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评价</a:t>
            </a:r>
            <a:endParaRPr lang="en-US" altLang="zh-CN" sz="1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 algn="just">
              <a:lnSpc>
                <a:spcPct val="140000"/>
              </a:lnSpc>
              <a:buNone/>
            </a:pP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不要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受某一方面的素质的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影响</a:t>
            </a:r>
            <a:endParaRPr lang="zh-CN" altLang="en-US" sz="1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重要性原则：</a:t>
            </a:r>
          </a:p>
          <a:p>
            <a:pPr marL="457200" lvl="1" indent="0" algn="just">
              <a:lnSpc>
                <a:spcPct val="140000"/>
              </a:lnSpc>
              <a:buNone/>
            </a:pP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各实例中以重要的</a:t>
            </a: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</a:t>
            </a: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信息为主</a:t>
            </a:r>
          </a:p>
          <a:p>
            <a:pPr algn="just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新近性原则：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最近</a:t>
            </a: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的行为最能说明将来的行为</a:t>
            </a:r>
          </a:p>
          <a:p>
            <a:pPr algn="just">
              <a:lnSpc>
                <a:spcPct val="140000"/>
              </a:lnSpc>
              <a:buFont typeface="Wingdings" panose="05000000000000000000" pitchFamily="2" charset="2"/>
              <a:buChar char="ü"/>
            </a:pPr>
            <a:r>
              <a:rPr lang="zh-CN" altLang="en-US" sz="2400" b="1" dirty="0">
                <a:solidFill>
                  <a:srgbClr val="4BAC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一致性原则：</a:t>
            </a:r>
          </a:p>
          <a:p>
            <a:pPr marL="457200" lvl="1" indent="0" algn="just">
              <a:lnSpc>
                <a:spcPct val="140000"/>
              </a:lnSpc>
              <a:buNone/>
            </a:pPr>
            <a:r>
              <a:rPr lang="zh-CN" altLang="en-US" sz="1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前后的信息应该一致，注意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“偶然信息”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40000"/>
              </a:lnSpc>
            </a:pP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021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ChangeArrowheads="1"/>
          </p:cNvSpPr>
          <p:nvPr>
            <p:ph type="title"/>
          </p:nvPr>
        </p:nvSpPr>
        <p:spPr>
          <a:xfrm>
            <a:off x="2713211" y="692695"/>
            <a:ext cx="6659562" cy="7064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最常用的面试方法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959029"/>
              </p:ext>
            </p:extLst>
          </p:nvPr>
        </p:nvGraphicFramePr>
        <p:xfrm>
          <a:off x="2353171" y="1700808"/>
          <a:ext cx="6912768" cy="38884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6384"/>
                <a:gridCol w="3456384"/>
              </a:tblGrid>
              <a:tr h="7249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面试方法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信效度</a:t>
                      </a:r>
                      <a:endParaRPr lang="zh-CN" altLang="en-US" b="1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7249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一般面谈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0.14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</a:tr>
              <a:tr h="9888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性向测验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0.22-0.33</a:t>
                      </a:r>
                    </a:p>
                  </a:txBody>
                  <a:tcPr anchor="ctr">
                    <a:solidFill>
                      <a:srgbClr val="DCE6F2"/>
                    </a:solidFill>
                  </a:tcPr>
                </a:tc>
              </a:tr>
              <a:tr h="7249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行为面试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249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情境模拟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0.24-0.54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889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227" y="332656"/>
            <a:ext cx="6659563" cy="706438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面试评估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打分（示例）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4515" name="表格占位符 64514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1034349940"/>
              </p:ext>
            </p:extLst>
          </p:nvPr>
        </p:nvGraphicFramePr>
        <p:xfrm>
          <a:off x="1273051" y="1089767"/>
          <a:ext cx="9289032" cy="5075537"/>
        </p:xfrm>
        <a:graphic>
          <a:graphicData uri="http://schemas.openxmlformats.org/drawingml/2006/table">
            <a:tbl>
              <a:tblPr/>
              <a:tblGrid>
                <a:gridCol w="2393572"/>
                <a:gridCol w="1124557"/>
                <a:gridCol w="1197701"/>
                <a:gridCol w="1124557"/>
                <a:gridCol w="1195871"/>
                <a:gridCol w="1126387"/>
                <a:gridCol w="1126387"/>
              </a:tblGrid>
              <a:tr h="85847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2400" dirty="0" smtClean="0">
                          <a:solidFill>
                            <a:srgbClr val="FF33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张三</a:t>
                      </a:r>
                      <a:endParaRPr lang="zh-CN" altLang="en-US" sz="2400" dirty="0">
                        <a:solidFill>
                          <a:srgbClr val="FF33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电话面试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人力资源部面试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直线经理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Head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HR Head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共识得分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1509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工作经验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知识与资格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核心胜任能力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9092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项目管理能力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数据分析能力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市场调研能力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</a:t>
                      </a:r>
                      <a:endParaRPr lang="en-US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03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沟通协调能力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学习能力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3.5</a:t>
                      </a:r>
                      <a:endParaRPr lang="en-US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创新能力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性格适</a:t>
                      </a:r>
                      <a:r>
                        <a:rPr lang="zh-CN" altLang="en-US" sz="18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配性</a:t>
                      </a: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3396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18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总分</a:t>
                      </a:r>
                      <a:endParaRPr lang="en-US" altLang="zh-CN" sz="18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endParaRPr lang="zh-CN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lang="en-US" altLang="zh-CN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T="45725" marB="45725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45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2"/>
          <p:cNvSpPr>
            <a:spLocks noGrp="1" noChangeArrowheads="1"/>
          </p:cNvSpPr>
          <p:nvPr>
            <p:ph type="title"/>
          </p:nvPr>
        </p:nvSpPr>
        <p:spPr>
          <a:xfrm>
            <a:off x="2929235" y="850354"/>
            <a:ext cx="6659563" cy="706438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评估对比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3427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2213714124"/>
              </p:ext>
            </p:extLst>
          </p:nvPr>
        </p:nvGraphicFramePr>
        <p:xfrm>
          <a:off x="2136776" y="1700808"/>
          <a:ext cx="8137525" cy="4062093"/>
        </p:xfrm>
        <a:graphic>
          <a:graphicData uri="http://schemas.openxmlformats.org/drawingml/2006/table">
            <a:tbl>
              <a:tblPr/>
              <a:tblGrid>
                <a:gridCol w="4105275"/>
                <a:gridCol w="4032250"/>
              </a:tblGrid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应聘者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共识得分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张三</a:t>
                      </a:r>
                      <a:endParaRPr kumimoji="0" lang="zh-CN" altLang="en-US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李四</a:t>
                      </a: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王五</a:t>
                      </a: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***</a:t>
                      </a: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***</a:t>
                      </a: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029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***</a:t>
                      </a: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663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09155" y="731438"/>
            <a:ext cx="7559675" cy="71821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0960" tIns="30480" rIns="60960" bIns="30480" rtlCol="0" anchor="ctr">
            <a:spAutoFit/>
          </a:bodyPr>
          <a:lstStyle/>
          <a:p>
            <a:pPr defTabSz="1450940"/>
            <a:r>
              <a:rPr lang="zh-CN" altLang="en-US" sz="4267" b="1" spc="-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决定时应考虑的因素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209155" y="1772816"/>
            <a:ext cx="8742310" cy="4389447"/>
            <a:chOff x="835865" y="2885370"/>
            <a:chExt cx="3530703" cy="1909020"/>
          </a:xfrm>
        </p:grpSpPr>
        <p:sp>
          <p:nvSpPr>
            <p:cNvPr id="4" name="Freeform 6"/>
            <p:cNvSpPr>
              <a:spLocks/>
            </p:cNvSpPr>
            <p:nvPr/>
          </p:nvSpPr>
          <p:spPr bwMode="auto">
            <a:xfrm rot="10800000" flipH="1">
              <a:off x="835865" y="2885370"/>
              <a:ext cx="2122946" cy="840923"/>
            </a:xfrm>
            <a:custGeom>
              <a:avLst/>
              <a:gdLst>
                <a:gd name="T0" fmla="*/ 16 w 1028"/>
                <a:gd name="T1" fmla="*/ 0 h 522"/>
                <a:gd name="T2" fmla="*/ 941 w 1028"/>
                <a:gd name="T3" fmla="*/ 0 h 522"/>
                <a:gd name="T4" fmla="*/ 958 w 1028"/>
                <a:gd name="T5" fmla="*/ 16 h 522"/>
                <a:gd name="T6" fmla="*/ 958 w 1028"/>
                <a:gd name="T7" fmla="*/ 225 h 522"/>
                <a:gd name="T8" fmla="*/ 1028 w 1028"/>
                <a:gd name="T9" fmla="*/ 262 h 522"/>
                <a:gd name="T10" fmla="*/ 958 w 1028"/>
                <a:gd name="T11" fmla="*/ 302 h 522"/>
                <a:gd name="T12" fmla="*/ 958 w 1028"/>
                <a:gd name="T13" fmla="*/ 506 h 522"/>
                <a:gd name="T14" fmla="*/ 941 w 1028"/>
                <a:gd name="T15" fmla="*/ 522 h 522"/>
                <a:gd name="T16" fmla="*/ 16 w 1028"/>
                <a:gd name="T17" fmla="*/ 522 h 522"/>
                <a:gd name="T18" fmla="*/ 0 w 1028"/>
                <a:gd name="T19" fmla="*/ 506 h 522"/>
                <a:gd name="T20" fmla="*/ 0 w 1028"/>
                <a:gd name="T21" fmla="*/ 16 h 522"/>
                <a:gd name="T22" fmla="*/ 16 w 1028"/>
                <a:gd name="T23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8" h="522">
                  <a:moveTo>
                    <a:pt x="16" y="0"/>
                  </a:moveTo>
                  <a:cubicBezTo>
                    <a:pt x="941" y="0"/>
                    <a:pt x="941" y="0"/>
                    <a:pt x="941" y="0"/>
                  </a:cubicBezTo>
                  <a:cubicBezTo>
                    <a:pt x="950" y="0"/>
                    <a:pt x="958" y="7"/>
                    <a:pt x="958" y="16"/>
                  </a:cubicBezTo>
                  <a:cubicBezTo>
                    <a:pt x="958" y="225"/>
                    <a:pt x="958" y="225"/>
                    <a:pt x="958" y="225"/>
                  </a:cubicBezTo>
                  <a:cubicBezTo>
                    <a:pt x="1028" y="262"/>
                    <a:pt x="1028" y="262"/>
                    <a:pt x="1028" y="262"/>
                  </a:cubicBezTo>
                  <a:cubicBezTo>
                    <a:pt x="958" y="302"/>
                    <a:pt x="958" y="302"/>
                    <a:pt x="958" y="302"/>
                  </a:cubicBezTo>
                  <a:cubicBezTo>
                    <a:pt x="958" y="506"/>
                    <a:pt x="958" y="506"/>
                    <a:pt x="958" y="506"/>
                  </a:cubicBezTo>
                  <a:cubicBezTo>
                    <a:pt x="958" y="514"/>
                    <a:pt x="950" y="522"/>
                    <a:pt x="941" y="522"/>
                  </a:cubicBezTo>
                  <a:cubicBezTo>
                    <a:pt x="16" y="522"/>
                    <a:pt x="16" y="522"/>
                    <a:pt x="16" y="522"/>
                  </a:cubicBezTo>
                  <a:cubicBezTo>
                    <a:pt x="7" y="522"/>
                    <a:pt x="0" y="514"/>
                    <a:pt x="0" y="50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noFill/>
            <a:ln>
              <a:solidFill>
                <a:srgbClr val="45C1A4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 flipH="1">
              <a:off x="2260855" y="3807892"/>
              <a:ext cx="2105713" cy="986498"/>
            </a:xfrm>
            <a:custGeom>
              <a:avLst/>
              <a:gdLst>
                <a:gd name="T0" fmla="*/ 16 w 1028"/>
                <a:gd name="T1" fmla="*/ 0 h 522"/>
                <a:gd name="T2" fmla="*/ 941 w 1028"/>
                <a:gd name="T3" fmla="*/ 0 h 522"/>
                <a:gd name="T4" fmla="*/ 958 w 1028"/>
                <a:gd name="T5" fmla="*/ 16 h 522"/>
                <a:gd name="T6" fmla="*/ 958 w 1028"/>
                <a:gd name="T7" fmla="*/ 225 h 522"/>
                <a:gd name="T8" fmla="*/ 1028 w 1028"/>
                <a:gd name="T9" fmla="*/ 262 h 522"/>
                <a:gd name="T10" fmla="*/ 958 w 1028"/>
                <a:gd name="T11" fmla="*/ 302 h 522"/>
                <a:gd name="T12" fmla="*/ 958 w 1028"/>
                <a:gd name="T13" fmla="*/ 506 h 522"/>
                <a:gd name="T14" fmla="*/ 941 w 1028"/>
                <a:gd name="T15" fmla="*/ 522 h 522"/>
                <a:gd name="T16" fmla="*/ 16 w 1028"/>
                <a:gd name="T17" fmla="*/ 522 h 522"/>
                <a:gd name="T18" fmla="*/ 0 w 1028"/>
                <a:gd name="T19" fmla="*/ 506 h 522"/>
                <a:gd name="T20" fmla="*/ 0 w 1028"/>
                <a:gd name="T21" fmla="*/ 16 h 522"/>
                <a:gd name="T22" fmla="*/ 16 w 1028"/>
                <a:gd name="T23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28" h="522">
                  <a:moveTo>
                    <a:pt x="16" y="0"/>
                  </a:moveTo>
                  <a:cubicBezTo>
                    <a:pt x="941" y="0"/>
                    <a:pt x="941" y="0"/>
                    <a:pt x="941" y="0"/>
                  </a:cubicBezTo>
                  <a:cubicBezTo>
                    <a:pt x="950" y="0"/>
                    <a:pt x="958" y="7"/>
                    <a:pt x="958" y="16"/>
                  </a:cubicBezTo>
                  <a:cubicBezTo>
                    <a:pt x="958" y="225"/>
                    <a:pt x="958" y="225"/>
                    <a:pt x="958" y="225"/>
                  </a:cubicBezTo>
                  <a:cubicBezTo>
                    <a:pt x="1028" y="262"/>
                    <a:pt x="1028" y="262"/>
                    <a:pt x="1028" y="262"/>
                  </a:cubicBezTo>
                  <a:cubicBezTo>
                    <a:pt x="958" y="302"/>
                    <a:pt x="958" y="302"/>
                    <a:pt x="958" y="302"/>
                  </a:cubicBezTo>
                  <a:cubicBezTo>
                    <a:pt x="958" y="506"/>
                    <a:pt x="958" y="506"/>
                    <a:pt x="958" y="506"/>
                  </a:cubicBezTo>
                  <a:cubicBezTo>
                    <a:pt x="958" y="514"/>
                    <a:pt x="950" y="522"/>
                    <a:pt x="941" y="522"/>
                  </a:cubicBezTo>
                  <a:cubicBezTo>
                    <a:pt x="16" y="522"/>
                    <a:pt x="16" y="522"/>
                    <a:pt x="16" y="522"/>
                  </a:cubicBezTo>
                  <a:cubicBezTo>
                    <a:pt x="7" y="522"/>
                    <a:pt x="0" y="514"/>
                    <a:pt x="0" y="50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Text Box 10"/>
            <p:cNvSpPr txBox="1">
              <a:spLocks noChangeArrowheads="1"/>
            </p:cNvSpPr>
            <p:nvPr/>
          </p:nvSpPr>
          <p:spPr bwMode="auto">
            <a:xfrm>
              <a:off x="980971" y="2956716"/>
              <a:ext cx="2006922" cy="7428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marL="285750" lvl="1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这个人会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给公司带来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长期的价值</a:t>
              </a:r>
            </a:p>
            <a:p>
              <a:pPr marL="285750" lvl="1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这个人会提高我们的”集体智力”</a:t>
              </a:r>
            </a:p>
            <a:p>
              <a:pPr marL="285750" lvl="1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有一天为这个人工作我是愿意和开心的</a:t>
              </a:r>
            </a:p>
            <a:p>
              <a:pPr marL="285750" lvl="1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如果这个人去了竞争对手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我会很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伤心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7440942" y="2289646"/>
            <a:ext cx="11769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Yes</a:t>
            </a:r>
            <a:endParaRPr lang="zh-CN" altLang="en-US" sz="5400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80198" y="4194954"/>
            <a:ext cx="4641925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他应该能够做好这个工作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他已经很好了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我们已经短缺人手太久了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我没有觉得他有什么不好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我喜欢这个人</a:t>
            </a:r>
          </a:p>
        </p:txBody>
      </p:sp>
      <p:sp>
        <p:nvSpPr>
          <p:cNvPr id="11" name="矩形 10"/>
          <p:cNvSpPr/>
          <p:nvPr/>
        </p:nvSpPr>
        <p:spPr>
          <a:xfrm>
            <a:off x="4585419" y="4566461"/>
            <a:ext cx="115768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No</a:t>
            </a:r>
            <a:endParaRPr lang="zh-CN" altLang="en-US" sz="5400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01043" y="273959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问自己：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46866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611187" y="4458428"/>
            <a:ext cx="5080000" cy="914400"/>
          </a:xfrm>
          <a:prstGeom prst="rect">
            <a:avLst/>
          </a:prstGeom>
          <a:solidFill>
            <a:srgbClr val="45C1A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3" name="Straight Connector 2"/>
          <p:cNvCxnSpPr/>
          <p:nvPr/>
        </p:nvCxnSpPr>
        <p:spPr>
          <a:xfrm>
            <a:off x="6102780" y="2121628"/>
            <a:ext cx="0" cy="4775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1" t="29398" r="17922" b="13718"/>
          <a:stretch/>
        </p:blipFill>
        <p:spPr>
          <a:xfrm>
            <a:off x="1220787" y="1969228"/>
            <a:ext cx="3789123" cy="2286000"/>
          </a:xfrm>
          <a:prstGeom prst="rect">
            <a:avLst/>
          </a:prstGeom>
        </p:spPr>
      </p:pic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712787" y="4661629"/>
            <a:ext cx="49784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algn="ctr" defTabSz="1450940">
              <a:defRPr sz="32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zh-CN" altLang="en-US" dirty="0"/>
              <a:t>招人的时候，要挑剔些</a:t>
            </a:r>
            <a:endParaRPr lang="zh-CN" altLang="en-US" dirty="0"/>
          </a:p>
        </p:txBody>
      </p:sp>
      <p:sp>
        <p:nvSpPr>
          <p:cNvPr id="41" name="Rectangle 40"/>
          <p:cNvSpPr/>
          <p:nvPr/>
        </p:nvSpPr>
        <p:spPr>
          <a:xfrm>
            <a:off x="6605587" y="4458428"/>
            <a:ext cx="5080000" cy="914400"/>
          </a:xfrm>
          <a:prstGeom prst="rect">
            <a:avLst/>
          </a:prstGeom>
          <a:solidFill>
            <a:srgbClr val="0E7FB7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7" name="Rectangle 2"/>
          <p:cNvSpPr txBox="1">
            <a:spLocks noChangeArrowheads="1"/>
          </p:cNvSpPr>
          <p:nvPr/>
        </p:nvSpPr>
        <p:spPr>
          <a:xfrm>
            <a:off x="1921123" y="908720"/>
            <a:ext cx="8229600" cy="718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0960" tIns="30480" rIns="60960" bIns="3048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Noto Sans S Chinese DemiLight" panose="020B0400000000000000" pitchFamily="34" charset="-122"/>
                <a:cs typeface="+mj-cs"/>
              </a:defRPr>
            </a:lvl1pPr>
          </a:lstStyle>
          <a:p>
            <a:pPr defTabSz="1450940"/>
            <a:r>
              <a:rPr lang="zh-CN" altLang="en-US" sz="4267" b="1" spc="-20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总结：招人理念</a:t>
            </a:r>
            <a:endParaRPr lang="zh-CN" altLang="en-US" sz="4267" b="1" spc="-200" dirty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605587" y="4638629"/>
            <a:ext cx="5036616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32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招来</a:t>
            </a:r>
            <a:r>
              <a:rPr lang="zh-CN" altLang="en-US" sz="32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以后</a:t>
            </a:r>
            <a:r>
              <a:rPr lang="zh-CN" altLang="en-US" sz="32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，要</a:t>
            </a:r>
            <a:r>
              <a:rPr lang="zh-CN" altLang="en-US" sz="3200" b="1" dirty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学会欣赏</a:t>
            </a:r>
            <a:endParaRPr lang="zh-CN" altLang="en-US" sz="32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78" name="Rectangle 9"/>
          <p:cNvSpPr/>
          <p:nvPr/>
        </p:nvSpPr>
        <p:spPr>
          <a:xfrm>
            <a:off x="1777107" y="2215100"/>
            <a:ext cx="2618296" cy="16459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组合 80"/>
          <p:cNvGrpSpPr/>
          <p:nvPr/>
        </p:nvGrpSpPr>
        <p:grpSpPr>
          <a:xfrm>
            <a:off x="7810158" y="1946663"/>
            <a:ext cx="2656229" cy="2410165"/>
            <a:chOff x="7810158" y="1946663"/>
            <a:chExt cx="2656229" cy="24101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34" t="10550" r="21733" b="13050"/>
            <a:stretch/>
          </p:blipFill>
          <p:spPr>
            <a:xfrm>
              <a:off x="7810158" y="1946663"/>
              <a:ext cx="2656229" cy="2410165"/>
            </a:xfrm>
            <a:prstGeom prst="rect">
              <a:avLst/>
            </a:prstGeom>
          </p:spPr>
        </p:pic>
        <p:sp>
          <p:nvSpPr>
            <p:cNvPr id="76" name="Rectangle 75"/>
            <p:cNvSpPr/>
            <p:nvPr/>
          </p:nvSpPr>
          <p:spPr>
            <a:xfrm>
              <a:off x="7980816" y="2215100"/>
              <a:ext cx="2292096" cy="1430528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pic>
          <p:nvPicPr>
            <p:cNvPr id="80" name="图片 7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916" r="17591" b="23677"/>
            <a:stretch/>
          </p:blipFill>
          <p:spPr>
            <a:xfrm>
              <a:off x="7980816" y="2215100"/>
              <a:ext cx="2293235" cy="1430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4621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/>
      <p:bldP spid="4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93131" y="1126485"/>
            <a:ext cx="828092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400" b="1" dirty="0" smtClean="0">
                <a:solidFill>
                  <a:srgbClr val="146DAD"/>
                </a:solidFill>
                <a:ea typeface="Noto Sans S Chinese DemiLight" panose="020B0400000000000000" pitchFamily="34" charset="-122"/>
                <a:cs typeface="+mn-ea"/>
              </a:rPr>
              <a:t>面试</a:t>
            </a:r>
            <a:r>
              <a:rPr lang="zh-CN" altLang="en-US" sz="2400" b="1" dirty="0">
                <a:solidFill>
                  <a:srgbClr val="146DAD"/>
                </a:solidFill>
                <a:ea typeface="Noto Sans S Chinese DemiLight" panose="020B0400000000000000" pitchFamily="34" charset="-122"/>
                <a:cs typeface="+mn-ea"/>
              </a:rPr>
              <a:t>的基本流程</a:t>
            </a:r>
            <a:r>
              <a:rPr lang="zh-CN" altLang="en-US" sz="2400" b="1" dirty="0">
                <a:solidFill>
                  <a:srgbClr val="146DAD"/>
                </a:solidFill>
                <a:ea typeface="Noto Sans S Chinese DemiLight" panose="020B0400000000000000" pitchFamily="34" charset="-122"/>
                <a:cs typeface="+mn-ea"/>
              </a:rPr>
              <a:t>概括</a:t>
            </a:r>
            <a:endParaRPr lang="en-US" altLang="zh-CN" sz="2400" b="1" dirty="0">
              <a:solidFill>
                <a:srgbClr val="146DAD"/>
              </a:solidFill>
              <a:ea typeface="Noto Sans S Chinese DemiLight" panose="020B0400000000000000" pitchFamily="34" charset="-122"/>
              <a:cs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05099" y="1916832"/>
            <a:ext cx="8784978" cy="4464496"/>
            <a:chOff x="-798128" y="1857346"/>
            <a:chExt cx="1713908" cy="871002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E953EC67-983F-4ED9-8A74-8D1FAF97B993}"/>
                </a:ext>
              </a:extLst>
            </p:cNvPr>
            <p:cNvSpPr/>
            <p:nvPr/>
          </p:nvSpPr>
          <p:spPr>
            <a:xfrm>
              <a:off x="-798128" y="1857346"/>
              <a:ext cx="1713908" cy="168581"/>
            </a:xfrm>
            <a:prstGeom prst="rect">
              <a:avLst/>
            </a:prstGeom>
            <a:noFill/>
            <a:ln w="25400">
              <a:gradFill>
                <a:gsLst>
                  <a:gs pos="0">
                    <a:srgbClr val="46A2D0"/>
                  </a:gs>
                  <a:gs pos="100000">
                    <a:srgbClr val="1D6AAE"/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 noProof="1">
                <a:solidFill>
                  <a:prstClr val="white"/>
                </a:solidFill>
                <a:ea typeface="微软雅黑 Light" panose="020B0502040204020203" pitchFamily="34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699714" y="2429370"/>
              <a:ext cx="216066" cy="220793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46A2D0"/>
                </a:gs>
                <a:gs pos="100000">
                  <a:srgbClr val="146DAD"/>
                </a:gs>
              </a:gsLst>
              <a:lin ang="5400000" scaled="1"/>
            </a:gradFill>
            <a:ln>
              <a:noFill/>
            </a:ln>
            <a:effectLst>
              <a:outerShdw blurRad="254000" sx="102000" sy="102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ea typeface="Noto Sans S Chinese DemiLight" panose="020B0400000000000000" pitchFamily="34" charset="-122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637386" y="2585857"/>
              <a:ext cx="124657" cy="142491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46A2D0">
                    <a:alpha val="40000"/>
                  </a:srgbClr>
                </a:gs>
                <a:gs pos="100000">
                  <a:srgbClr val="146DAD">
                    <a:alpha val="40000"/>
                  </a:srgbClr>
                </a:gs>
              </a:gsLst>
              <a:lin ang="5400000" scaled="1"/>
            </a:gradFill>
            <a:ln>
              <a:noFill/>
            </a:ln>
            <a:effectLst>
              <a:outerShdw blurRad="254000" sx="102000" sy="102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solidFill>
                  <a:schemeClr val="bg1"/>
                </a:solidFill>
                <a:ea typeface="Noto Sans S Chinese DemiLight" panose="020B0400000000000000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860032" y="2031254"/>
            <a:ext cx="807064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制定工作说明书、选定核心胜任能力、确定面试不同阶段个人的角色与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职责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E953EC67-983F-4ED9-8A74-8D1FAF97B993}"/>
              </a:ext>
            </a:extLst>
          </p:cNvPr>
          <p:cNvSpPr/>
          <p:nvPr/>
        </p:nvSpPr>
        <p:spPr>
          <a:xfrm>
            <a:off x="1706255" y="3008007"/>
            <a:ext cx="8784978" cy="864096"/>
          </a:xfrm>
          <a:prstGeom prst="rect">
            <a:avLst/>
          </a:prstGeom>
          <a:noFill/>
          <a:ln w="25400">
            <a:gradFill>
              <a:gsLst>
                <a:gs pos="0">
                  <a:srgbClr val="46A2D0"/>
                </a:gs>
                <a:gs pos="100000">
                  <a:srgbClr val="1D6AAE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 noProof="1">
              <a:solidFill>
                <a:prstClr val="white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E953EC67-983F-4ED9-8A74-8D1FAF97B993}"/>
              </a:ext>
            </a:extLst>
          </p:cNvPr>
          <p:cNvSpPr/>
          <p:nvPr/>
        </p:nvSpPr>
        <p:spPr>
          <a:xfrm>
            <a:off x="1705099" y="4199917"/>
            <a:ext cx="8784978" cy="864096"/>
          </a:xfrm>
          <a:prstGeom prst="rect">
            <a:avLst/>
          </a:prstGeom>
          <a:noFill/>
          <a:ln w="25400">
            <a:gradFill>
              <a:gsLst>
                <a:gs pos="0">
                  <a:srgbClr val="46A2D0"/>
                </a:gs>
                <a:gs pos="100000">
                  <a:srgbClr val="1D6AAE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 noProof="1">
              <a:solidFill>
                <a:prstClr val="white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60032" y="3217850"/>
            <a:ext cx="855803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面试：行为法发掘提问、评测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选人；建立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良好氛围、控制面试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选我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88873" y="4378049"/>
            <a:ext cx="766509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整合评估：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评估行为事例、能力评分、做出决定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55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068" b="47980"/>
          <a:stretch/>
        </p:blipFill>
        <p:spPr>
          <a:xfrm>
            <a:off x="1" y="1060592"/>
            <a:ext cx="12195174" cy="3573413"/>
          </a:xfrm>
          <a:prstGeom prst="rect">
            <a:avLst/>
          </a:prstGeo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E953EC67-983F-4ED9-8A74-8D1FAF97B993}"/>
              </a:ext>
            </a:extLst>
          </p:cNvPr>
          <p:cNvSpPr/>
          <p:nvPr/>
        </p:nvSpPr>
        <p:spPr>
          <a:xfrm>
            <a:off x="4393224" y="5232376"/>
            <a:ext cx="634591" cy="573833"/>
          </a:xfrm>
          <a:prstGeom prst="rect">
            <a:avLst/>
          </a:prstGeom>
          <a:noFill/>
          <a:ln w="25400">
            <a:gradFill>
              <a:gsLst>
                <a:gs pos="0">
                  <a:srgbClr val="46A2D0"/>
                </a:gs>
                <a:gs pos="100000">
                  <a:srgbClr val="1D6AAE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zh-CN" altLang="en-US" noProof="1">
              <a:solidFill>
                <a:prstClr val="white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877817" y="1218337"/>
            <a:ext cx="1665558" cy="1052596"/>
            <a:chOff x="4785831" y="1865732"/>
            <a:chExt cx="1665558" cy="1052596"/>
          </a:xfrm>
        </p:grpSpPr>
        <p:sp>
          <p:nvSpPr>
            <p:cNvPr id="19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4785831" y="1865732"/>
              <a:ext cx="718307" cy="974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4800" spc="300" dirty="0">
                  <a:gradFill>
                    <a:gsLst>
                      <a:gs pos="18000">
                        <a:srgbClr val="115A91"/>
                      </a:gs>
                      <a:gs pos="100000">
                        <a:srgbClr val="156DAD">
                          <a:alpha val="0"/>
                        </a:srgbClr>
                      </a:gs>
                    </a:gsLst>
                    <a:lin ang="0" scaled="0"/>
                  </a:gradFill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2</a:t>
              </a: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20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101581" y="1865732"/>
              <a:ext cx="718307" cy="974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4800" spc="300" dirty="0">
                  <a:gradFill>
                    <a:gsLst>
                      <a:gs pos="18000">
                        <a:srgbClr val="115A91"/>
                      </a:gs>
                      <a:gs pos="100000">
                        <a:srgbClr val="156DAD">
                          <a:alpha val="0"/>
                        </a:srgbClr>
                      </a:gs>
                    </a:gsLst>
                    <a:lin ang="0" scaled="0"/>
                  </a:gradFill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0</a:t>
              </a: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21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5417331" y="1865732"/>
              <a:ext cx="718307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4800" spc="300" dirty="0">
                  <a:gradFill>
                    <a:gsLst>
                      <a:gs pos="18000">
                        <a:srgbClr val="115A91"/>
                      </a:gs>
                      <a:gs pos="100000">
                        <a:srgbClr val="156DAD">
                          <a:alpha val="0"/>
                        </a:srgbClr>
                      </a:gs>
                    </a:gsLst>
                    <a:lin ang="0" scaled="0"/>
                  </a:gradFill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2</a:t>
              </a: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22" name="PA-文本框 50">
              <a:extLst>
                <a:ext uri="{FF2B5EF4-FFF2-40B4-BE49-F238E27FC236}">
                  <a16:creationId xmlns:a16="http://schemas.microsoft.com/office/drawing/2014/main" xmlns="" id="{46630D7B-4BA5-4989-8F72-A67D800FFF51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5733082" y="1865732"/>
              <a:ext cx="718307" cy="974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4800" spc="300" dirty="0">
                  <a:gradFill>
                    <a:gsLst>
                      <a:gs pos="18000">
                        <a:srgbClr val="115A91"/>
                      </a:gs>
                      <a:gs pos="100000">
                        <a:srgbClr val="156DAD">
                          <a:alpha val="0"/>
                        </a:srgbClr>
                      </a:gs>
                    </a:gsLst>
                    <a:lin ang="0" scaled="0"/>
                  </a:gradFill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1</a:t>
              </a:r>
              <a:endParaRPr lang="zh-CN" altLang="en-US" sz="4800" spc="300" dirty="0">
                <a:gradFill>
                  <a:gsLst>
                    <a:gs pos="18000">
                      <a:srgbClr val="115A91"/>
                    </a:gs>
                    <a:gs pos="100000">
                      <a:srgbClr val="156DAD">
                        <a:alpha val="0"/>
                      </a:srgbClr>
                    </a:gs>
                  </a:gsLst>
                  <a:lin ang="0" scaled="0"/>
                </a:gra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</p:grpSp>
      <p:sp>
        <p:nvSpPr>
          <p:cNvPr id="15" name="圆角矩形 14"/>
          <p:cNvSpPr/>
          <p:nvPr/>
        </p:nvSpPr>
        <p:spPr>
          <a:xfrm>
            <a:off x="2045294" y="2337224"/>
            <a:ext cx="2726929" cy="310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2" name="TextBox 30">
            <a:extLst>
              <a:ext uri="{FF2B5EF4-FFF2-40B4-BE49-F238E27FC236}">
                <a16:creationId xmlns:a16="http://schemas.microsoft.com/office/drawing/2014/main" xmlns="" id="{BA8EA202-F87D-45AF-91DB-F2B3A7B8F57B}"/>
              </a:ext>
            </a:extLst>
          </p:cNvPr>
          <p:cNvSpPr txBox="1"/>
          <p:nvPr/>
        </p:nvSpPr>
        <p:spPr>
          <a:xfrm>
            <a:off x="2157974" y="2996952"/>
            <a:ext cx="2501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zh-CN" altLang="en-US" sz="4000" b="1" spc="-300" dirty="0" smtClean="0">
                <a:solidFill>
                  <a:schemeClr val="bg1"/>
                </a:solidFill>
                <a:latin typeface="Noto Serif CJK SC" panose="02020400000000000000" pitchFamily="18" charset="-122"/>
                <a:ea typeface="Noto Serif CJK SC" panose="02020400000000000000" pitchFamily="18" charset="-122"/>
              </a:rPr>
              <a:t>谢谢聆听</a:t>
            </a:r>
            <a:endParaRPr lang="zh-CN" altLang="en-US" sz="4000" b="1" spc="-300" dirty="0">
              <a:solidFill>
                <a:schemeClr val="bg1"/>
              </a:solidFill>
              <a:latin typeface="Noto Serif CJK SC" panose="02020400000000000000" pitchFamily="18" charset="-122"/>
              <a:ea typeface="Noto Serif CJK SC" panose="02020400000000000000" pitchFamily="18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5196040" y="5796126"/>
            <a:ext cx="216066" cy="22079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4903158" y="6166829"/>
            <a:ext cx="124657" cy="142491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>
                  <a:alpha val="40000"/>
                </a:srgbClr>
              </a:gs>
              <a:gs pos="100000">
                <a:srgbClr val="146DAD">
                  <a:alpha val="40000"/>
                </a:srgbClr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2376140" y="4221088"/>
            <a:ext cx="2065235" cy="76138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肖凤兰</a:t>
            </a:r>
            <a:endParaRPr lang="en-US" altLang="zh-CN" sz="1600" dirty="0" smtClean="0">
              <a:solidFill>
                <a:srgbClr val="1D6A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ts val="600"/>
              </a:spcBef>
            </a:pPr>
            <a:r>
              <a:rPr lang="en-US" altLang="zh-CN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dirty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 smtClean="0">
                <a:solidFill>
                  <a:srgbClr val="1D6A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600" dirty="0">
              <a:solidFill>
                <a:srgbClr val="1D6A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680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8995" y="422028"/>
            <a:ext cx="10975658" cy="1143000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面试的基本步骤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076597" y="4265094"/>
            <a:ext cx="15696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到底要什么人</a:t>
            </a:r>
          </a:p>
        </p:txBody>
      </p:sp>
      <p:sp>
        <p:nvSpPr>
          <p:cNvPr id="42" name="矩形 41"/>
          <p:cNvSpPr/>
          <p:nvPr/>
        </p:nvSpPr>
        <p:spPr>
          <a:xfrm>
            <a:off x="5307336" y="3475872"/>
            <a:ext cx="1224136" cy="222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前期准备</a:t>
            </a: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接待开场</a:t>
            </a: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面试深谈</a:t>
            </a: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结束收尾</a:t>
            </a:r>
          </a:p>
        </p:txBody>
      </p:sp>
      <p:sp>
        <p:nvSpPr>
          <p:cNvPr id="43" name="矩形 42"/>
          <p:cNvSpPr/>
          <p:nvPr/>
        </p:nvSpPr>
        <p:spPr>
          <a:xfrm>
            <a:off x="8473851" y="3614371"/>
            <a:ext cx="1224136" cy="16707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面试评估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决策原则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考虑因素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417067" y="1988840"/>
            <a:ext cx="9793089" cy="1326116"/>
            <a:chOff x="1345059" y="5631276"/>
            <a:chExt cx="9793089" cy="1326116"/>
          </a:xfrm>
        </p:grpSpPr>
        <p:sp>
          <p:nvSpPr>
            <p:cNvPr id="55" name="Freeform 7"/>
            <p:cNvSpPr/>
            <p:nvPr/>
          </p:nvSpPr>
          <p:spPr bwMode="auto">
            <a:xfrm>
              <a:off x="1345059" y="5631276"/>
              <a:ext cx="3482260" cy="1326115"/>
            </a:xfrm>
            <a:custGeom>
              <a:avLst/>
              <a:gdLst>
                <a:gd name="T0" fmla="*/ 0 w 1525"/>
                <a:gd name="T1" fmla="*/ 670 h 670"/>
                <a:gd name="T2" fmla="*/ 1190 w 1525"/>
                <a:gd name="T3" fmla="*/ 670 h 670"/>
                <a:gd name="T4" fmla="*/ 1525 w 1525"/>
                <a:gd name="T5" fmla="*/ 336 h 670"/>
                <a:gd name="T6" fmla="*/ 1190 w 1525"/>
                <a:gd name="T7" fmla="*/ 0 h 670"/>
                <a:gd name="T8" fmla="*/ 0 w 1525"/>
                <a:gd name="T9" fmla="*/ 0 h 670"/>
                <a:gd name="T10" fmla="*/ 0 w 1525"/>
                <a:gd name="T11" fmla="*/ 670 h 670"/>
                <a:gd name="T12" fmla="*/ 0 w 1525"/>
                <a:gd name="T13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5" h="670">
                  <a:moveTo>
                    <a:pt x="0" y="670"/>
                  </a:moveTo>
                  <a:lnTo>
                    <a:pt x="1190" y="670"/>
                  </a:lnTo>
                  <a:lnTo>
                    <a:pt x="1525" y="336"/>
                  </a:lnTo>
                  <a:lnTo>
                    <a:pt x="1190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9"/>
            <p:cNvSpPr/>
            <p:nvPr/>
          </p:nvSpPr>
          <p:spPr bwMode="auto">
            <a:xfrm>
              <a:off x="4232652" y="5631276"/>
              <a:ext cx="3482260" cy="1326115"/>
            </a:xfrm>
            <a:custGeom>
              <a:avLst/>
              <a:gdLst>
                <a:gd name="T0" fmla="*/ 0 w 1525"/>
                <a:gd name="T1" fmla="*/ 670 h 670"/>
                <a:gd name="T2" fmla="*/ 1189 w 1525"/>
                <a:gd name="T3" fmla="*/ 670 h 670"/>
                <a:gd name="T4" fmla="*/ 1525 w 1525"/>
                <a:gd name="T5" fmla="*/ 334 h 670"/>
                <a:gd name="T6" fmla="*/ 1189 w 1525"/>
                <a:gd name="T7" fmla="*/ 0 h 670"/>
                <a:gd name="T8" fmla="*/ 0 w 1525"/>
                <a:gd name="T9" fmla="*/ 0 h 670"/>
                <a:gd name="T10" fmla="*/ 0 w 1525"/>
                <a:gd name="T11" fmla="*/ 0 h 670"/>
                <a:gd name="T12" fmla="*/ 335 w 1525"/>
                <a:gd name="T13" fmla="*/ 336 h 670"/>
                <a:gd name="T14" fmla="*/ 0 w 1525"/>
                <a:gd name="T15" fmla="*/ 670 h 670"/>
                <a:gd name="T16" fmla="*/ 0 w 1525"/>
                <a:gd name="T17" fmla="*/ 670 h 670"/>
                <a:gd name="T18" fmla="*/ 0 w 1525"/>
                <a:gd name="T19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5" h="670">
                  <a:moveTo>
                    <a:pt x="0" y="670"/>
                  </a:moveTo>
                  <a:lnTo>
                    <a:pt x="1189" y="670"/>
                  </a:lnTo>
                  <a:lnTo>
                    <a:pt x="1525" y="334"/>
                  </a:lnTo>
                  <a:lnTo>
                    <a:pt x="118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35" y="336"/>
                  </a:lnTo>
                  <a:lnTo>
                    <a:pt x="0" y="670"/>
                  </a:lnTo>
                  <a:lnTo>
                    <a:pt x="0" y="67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Freeform 11"/>
            <p:cNvSpPr/>
            <p:nvPr/>
          </p:nvSpPr>
          <p:spPr bwMode="auto">
            <a:xfrm>
              <a:off x="7120245" y="5631276"/>
              <a:ext cx="3477694" cy="1326115"/>
            </a:xfrm>
            <a:custGeom>
              <a:avLst/>
              <a:gdLst>
                <a:gd name="T0" fmla="*/ 0 w 1523"/>
                <a:gd name="T1" fmla="*/ 670 h 670"/>
                <a:gd name="T2" fmla="*/ 1190 w 1523"/>
                <a:gd name="T3" fmla="*/ 670 h 670"/>
                <a:gd name="T4" fmla="*/ 1523 w 1523"/>
                <a:gd name="T5" fmla="*/ 334 h 670"/>
                <a:gd name="T6" fmla="*/ 1190 w 1523"/>
                <a:gd name="T7" fmla="*/ 0 h 670"/>
                <a:gd name="T8" fmla="*/ 0 w 1523"/>
                <a:gd name="T9" fmla="*/ 0 h 670"/>
                <a:gd name="T10" fmla="*/ 336 w 1523"/>
                <a:gd name="T11" fmla="*/ 334 h 670"/>
                <a:gd name="T12" fmla="*/ 0 w 1523"/>
                <a:gd name="T13" fmla="*/ 670 h 670"/>
                <a:gd name="T14" fmla="*/ 0 w 1523"/>
                <a:gd name="T15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23" h="670">
                  <a:moveTo>
                    <a:pt x="0" y="670"/>
                  </a:moveTo>
                  <a:lnTo>
                    <a:pt x="1190" y="670"/>
                  </a:lnTo>
                  <a:lnTo>
                    <a:pt x="1523" y="334"/>
                  </a:lnTo>
                  <a:lnTo>
                    <a:pt x="1190" y="0"/>
                  </a:lnTo>
                  <a:lnTo>
                    <a:pt x="0" y="0"/>
                  </a:lnTo>
                  <a:lnTo>
                    <a:pt x="336" y="334"/>
                  </a:lnTo>
                  <a:lnTo>
                    <a:pt x="0" y="67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6"/>
            <p:cNvSpPr/>
            <p:nvPr/>
          </p:nvSpPr>
          <p:spPr bwMode="auto">
            <a:xfrm>
              <a:off x="10003273" y="5635235"/>
              <a:ext cx="1134875" cy="1322157"/>
            </a:xfrm>
            <a:custGeom>
              <a:avLst/>
              <a:gdLst>
                <a:gd name="T0" fmla="*/ 161 w 497"/>
                <a:gd name="T1" fmla="*/ 0 h 668"/>
                <a:gd name="T2" fmla="*/ 497 w 497"/>
                <a:gd name="T3" fmla="*/ 334 h 668"/>
                <a:gd name="T4" fmla="*/ 161 w 497"/>
                <a:gd name="T5" fmla="*/ 668 h 668"/>
                <a:gd name="T6" fmla="*/ 0 w 497"/>
                <a:gd name="T7" fmla="*/ 668 h 668"/>
                <a:gd name="T8" fmla="*/ 336 w 497"/>
                <a:gd name="T9" fmla="*/ 334 h 668"/>
                <a:gd name="T10" fmla="*/ 0 w 497"/>
                <a:gd name="T11" fmla="*/ 0 h 668"/>
                <a:gd name="T12" fmla="*/ 161 w 497"/>
                <a:gd name="T13" fmla="*/ 0 h 668"/>
                <a:gd name="T14" fmla="*/ 161 w 497"/>
                <a:gd name="T15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7" h="668">
                  <a:moveTo>
                    <a:pt x="161" y="0"/>
                  </a:moveTo>
                  <a:lnTo>
                    <a:pt x="497" y="334"/>
                  </a:lnTo>
                  <a:lnTo>
                    <a:pt x="161" y="668"/>
                  </a:lnTo>
                  <a:lnTo>
                    <a:pt x="0" y="668"/>
                  </a:lnTo>
                  <a:lnTo>
                    <a:pt x="336" y="334"/>
                  </a:lnTo>
                  <a:lnTo>
                    <a:pt x="0" y="0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1" name="TextBox 16"/>
          <p:cNvSpPr txBox="1"/>
          <p:nvPr/>
        </p:nvSpPr>
        <p:spPr>
          <a:xfrm>
            <a:off x="2086336" y="239330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rPr>
              <a:t>需求确定</a:t>
            </a:r>
            <a:endParaRPr lang="id-ID" sz="2800" b="1" dirty="0">
              <a:solidFill>
                <a:schemeClr val="bg1"/>
              </a:solidFill>
              <a:latin typeface="+mj-lt"/>
              <a:ea typeface="Roboto Medium" panose="02000000000000000000" pitchFamily="2" charset="0"/>
            </a:endParaRPr>
          </a:p>
        </p:txBody>
      </p:sp>
      <p:sp>
        <p:nvSpPr>
          <p:cNvPr id="72" name="TextBox 35"/>
          <p:cNvSpPr txBox="1"/>
          <p:nvPr/>
        </p:nvSpPr>
        <p:spPr>
          <a:xfrm>
            <a:off x="5313711" y="239330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rPr>
              <a:t>面试选人</a:t>
            </a:r>
            <a:endParaRPr lang="id-ID" sz="2800" b="1" dirty="0">
              <a:solidFill>
                <a:schemeClr val="bg1"/>
              </a:solidFill>
              <a:latin typeface="+mj-lt"/>
              <a:ea typeface="Roboto Medium" panose="02000000000000000000" pitchFamily="2" charset="0"/>
            </a:endParaRPr>
          </a:p>
        </p:txBody>
      </p:sp>
      <p:sp>
        <p:nvSpPr>
          <p:cNvPr id="73" name="TextBox 54"/>
          <p:cNvSpPr txBox="1"/>
          <p:nvPr/>
        </p:nvSpPr>
        <p:spPr>
          <a:xfrm>
            <a:off x="8329835" y="239330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rPr>
              <a:t>评估匹配</a:t>
            </a:r>
            <a:endParaRPr lang="id-ID" sz="2800" b="1" dirty="0">
              <a:solidFill>
                <a:schemeClr val="bg1"/>
              </a:solidFill>
              <a:latin typeface="+mj-lt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30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10556522" y="330835"/>
            <a:ext cx="50546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>
                <a:solidFill>
                  <a:srgbClr val="A6A6A6"/>
                </a:solidFill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3</a:t>
            </a:r>
          </a:p>
        </p:txBody>
      </p:sp>
      <p:sp>
        <p:nvSpPr>
          <p:cNvPr id="34" name="内容占位符 2"/>
          <p:cNvSpPr txBox="1"/>
          <p:nvPr/>
        </p:nvSpPr>
        <p:spPr>
          <a:xfrm>
            <a:off x="389418" y="6291859"/>
            <a:ext cx="667609" cy="449509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marL="5080" lvl="1" indent="0" algn="l" rtl="0" eaLnBrk="1" latinLnBrk="0" hangingPunct="1">
              <a:spcBef>
                <a:spcPts val="375"/>
              </a:spcBef>
              <a:buClr>
                <a:schemeClr val="accent2"/>
              </a:buClr>
              <a:buSzPct val="85000"/>
              <a:buFont typeface="Wingdings 2" panose="05020102010507070707"/>
              <a:buNone/>
            </a:pP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 bwMode="auto">
          <a:xfrm>
            <a:off x="0" y="0"/>
            <a:ext cx="3728178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>
            <a:noFill/>
            <a:miter lim="400000"/>
          </a:ln>
          <a:effectLst/>
        </p:spPr>
        <p:txBody>
          <a:bodyPr wrap="square" lIns="91440" tIns="45720" rIns="91440" bIns="45720" rtlCol="0" anchor="ctr" anchorCtr="0">
            <a:normAutofit/>
          </a:bodyPr>
          <a:lstStyle/>
          <a:p>
            <a:pPr lvl="0" algn="ctr">
              <a:lnSpc>
                <a:spcPct val="120000"/>
              </a:lnSpc>
              <a:buClrTx/>
              <a:buSzPct val="25000"/>
              <a:buFontTx/>
            </a:pPr>
            <a:endParaRPr lang="zh-CN" altLang="en-US" sz="4400" b="1" spc="150" dirty="0">
              <a:solidFill>
                <a:srgbClr val="FFFFFF"/>
              </a:solidFill>
              <a:latin typeface="Arial" panose="020B0604020202020204" pitchFamily="34" charset="0"/>
              <a:ea typeface="汉仪旗黑-85S" panose="00020600040101010101" pitchFamily="18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40684" y="2636912"/>
            <a:ext cx="24468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目</a:t>
            </a: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录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4298784" y="2136531"/>
            <a:ext cx="6334374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一、基本概念澄清</a:t>
            </a:r>
          </a:p>
        </p:txBody>
      </p:sp>
      <p:sp>
        <p:nvSpPr>
          <p:cNvPr id="32" name="矩形 31"/>
          <p:cNvSpPr/>
          <p:nvPr>
            <p:custDataLst>
              <p:tags r:id="rId3"/>
            </p:custDataLst>
          </p:nvPr>
        </p:nvSpPr>
        <p:spPr>
          <a:xfrm>
            <a:off x="4298784" y="2987547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>
                <a:solidFill>
                  <a:srgbClr val="146DAD"/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二、需求确定：到底要找什么人</a:t>
            </a:r>
          </a:p>
        </p:txBody>
      </p:sp>
      <p:sp>
        <p:nvSpPr>
          <p:cNvPr id="44" name="矩形 43"/>
          <p:cNvSpPr/>
          <p:nvPr>
            <p:custDataLst>
              <p:tags r:id="rId4"/>
            </p:custDataLst>
          </p:nvPr>
        </p:nvSpPr>
        <p:spPr>
          <a:xfrm>
            <a:off x="4289516" y="3838563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三、面试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选人：我选人</a:t>
            </a:r>
            <a:r>
              <a:rPr lang="en-US" altLang="zh-CN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&amp;</a:t>
            </a:r>
            <a:r>
              <a:rPr lang="zh-CN" altLang="en-US" sz="2800" b="1" spc="3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人选我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4298784" y="4689579"/>
            <a:ext cx="5922692" cy="395605"/>
          </a:xfrm>
          <a:prstGeom prst="rect">
            <a:avLst/>
          </a:prstGeom>
        </p:spPr>
        <p:txBody>
          <a:bodyPr wrap="square" lIns="3175" tIns="1905" rIns="3175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spc="300" dirty="0" smtClean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四、评估匹配：谁是适合我的人</a:t>
            </a:r>
            <a:endParaRPr lang="zh-CN" altLang="en-US" sz="2800" b="1" spc="3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064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759" y="485800"/>
            <a:ext cx="10975658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面试标准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1088388" y="1988840"/>
            <a:ext cx="9977751" cy="300230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46A2D0"/>
              </a:gs>
              <a:gs pos="100000">
                <a:srgbClr val="146DAD"/>
              </a:gs>
            </a:gsLst>
            <a:lin ang="5400000" scaled="1"/>
          </a:gradFill>
          <a:ln>
            <a:noFill/>
          </a:ln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5" name="文本框 13"/>
          <p:cNvSpPr txBox="1"/>
          <p:nvPr/>
        </p:nvSpPr>
        <p:spPr>
          <a:xfrm>
            <a:off x="1601477" y="2526459"/>
            <a:ext cx="9433047" cy="17666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70000"/>
              </a:lnSpc>
              <a:buFont typeface="Wingdings 2" panose="05020102010507070707" pitchFamily="18" charset="2"/>
              <a:buNone/>
            </a:pPr>
            <a:r>
              <a:rPr lang="zh-CN" altLang="en-US" sz="3200" b="1" i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面试</a:t>
            </a:r>
            <a:r>
              <a:rPr lang="zh-CN" altLang="en-US" sz="3200" b="1" i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zh-CN" altLang="en-US" sz="3200" b="1" i="1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唯一标准</a:t>
            </a:r>
            <a:r>
              <a:rPr lang="zh-CN" altLang="en-US" sz="3200" b="1" i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就是为完成岗位的</a:t>
            </a:r>
            <a:r>
              <a:rPr lang="zh-CN" altLang="en-US" sz="3200" b="1" i="1" dirty="0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职责所要求的任职资格</a:t>
            </a:r>
            <a:r>
              <a:rPr lang="zh-CN" altLang="en-US" sz="3200" b="1" i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（包括工作经验、知识与资格、能力）</a:t>
            </a:r>
          </a:p>
        </p:txBody>
      </p:sp>
    </p:spTree>
    <p:extLst>
      <p:ext uri="{BB962C8B-B14F-4D97-AF65-F5344CB8AC3E}">
        <p14:creationId xmlns:p14="http://schemas.microsoft.com/office/powerpoint/2010/main" val="103093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552971" y="847514"/>
            <a:ext cx="10975658" cy="477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22860" rIns="45720" bIns="22860" rtlCol="0" anchor="ctr">
            <a:spAutoFit/>
          </a:bodyPr>
          <a:lstStyle/>
          <a:p>
            <a:pPr defTabSz="1088232"/>
            <a:r>
              <a:rPr lang="zh-CN" altLang="en-US" sz="28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任职资格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1129035" y="1484784"/>
            <a:ext cx="9721080" cy="4968552"/>
            <a:chOff x="1129035" y="1484784"/>
            <a:chExt cx="9721080" cy="4968552"/>
          </a:xfrm>
        </p:grpSpPr>
        <p:grpSp>
          <p:nvGrpSpPr>
            <p:cNvPr id="17" name="组合 16"/>
            <p:cNvGrpSpPr/>
            <p:nvPr/>
          </p:nvGrpSpPr>
          <p:grpSpPr>
            <a:xfrm>
              <a:off x="1129035" y="1484784"/>
              <a:ext cx="9721080" cy="4968552"/>
              <a:chOff x="1057027" y="1628800"/>
              <a:chExt cx="9721080" cy="4968552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057027" y="1628800"/>
                <a:ext cx="8568952" cy="4968552"/>
                <a:chOff x="1057027" y="1628800"/>
                <a:chExt cx="8568952" cy="4968552"/>
              </a:xfrm>
            </p:grpSpPr>
            <p:grpSp>
              <p:nvGrpSpPr>
                <p:cNvPr id="24" name="组合 23"/>
                <p:cNvGrpSpPr/>
                <p:nvPr/>
              </p:nvGrpSpPr>
              <p:grpSpPr>
                <a:xfrm>
                  <a:off x="1057027" y="1628800"/>
                  <a:ext cx="8568952" cy="4968552"/>
                  <a:chOff x="1273051" y="1628800"/>
                  <a:chExt cx="8568952" cy="4968552"/>
                </a:xfrm>
              </p:grpSpPr>
              <p:pic>
                <p:nvPicPr>
                  <p:cNvPr id="10" name="图片 9" descr="timg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2180" t="16110" r="48352" b="4291"/>
                  <a:stretch/>
                </p:blipFill>
                <p:spPr>
                  <a:xfrm>
                    <a:off x="1273051" y="2204864"/>
                    <a:ext cx="2870507" cy="3960440"/>
                  </a:xfrm>
                  <a:prstGeom prst="rect">
                    <a:avLst/>
                  </a:prstGeom>
                  <a:noFill/>
                </p:spPr>
              </p:pic>
              <p:grpSp>
                <p:nvGrpSpPr>
                  <p:cNvPr id="23" name="组合 22"/>
                  <p:cNvGrpSpPr/>
                  <p:nvPr/>
                </p:nvGrpSpPr>
                <p:grpSpPr>
                  <a:xfrm>
                    <a:off x="4503760" y="1628800"/>
                    <a:ext cx="5338243" cy="4968552"/>
                    <a:chOff x="3721323" y="1317570"/>
                    <a:chExt cx="5902329" cy="5493573"/>
                  </a:xfrm>
                </p:grpSpPr>
                <p:pic>
                  <p:nvPicPr>
                    <p:cNvPr id="4" name="图片 3"/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l="34892" t="7530" r="12145" b="5871"/>
                    <a:stretch/>
                  </p:blipFill>
                  <p:spPr>
                    <a:xfrm>
                      <a:off x="3721323" y="1317570"/>
                      <a:ext cx="5902329" cy="549357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" name="矩形 1"/>
                    <p:cNvSpPr/>
                    <p:nvPr/>
                  </p:nvSpPr>
                  <p:spPr>
                    <a:xfrm>
                      <a:off x="7503631" y="4985575"/>
                      <a:ext cx="1080120" cy="338554"/>
                    </a:xfrm>
                    <a:prstGeom prst="rect">
                      <a:avLst/>
                    </a:prstGeom>
                    <a:solidFill>
                      <a:srgbClr val="00A8C8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个性特质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7" name="矩形 6"/>
                    <p:cNvSpPr/>
                    <p:nvPr/>
                  </p:nvSpPr>
                  <p:spPr>
                    <a:xfrm>
                      <a:off x="6241603" y="4990328"/>
                      <a:ext cx="1080120" cy="338554"/>
                    </a:xfrm>
                    <a:prstGeom prst="rect">
                      <a:avLst/>
                    </a:prstGeom>
                    <a:solidFill>
                      <a:srgbClr val="50C6E0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核心素养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19" name="矩形 18"/>
                    <p:cNvSpPr/>
                    <p:nvPr/>
                  </p:nvSpPr>
                  <p:spPr>
                    <a:xfrm>
                      <a:off x="4864956" y="4990328"/>
                      <a:ext cx="1080120" cy="338554"/>
                    </a:xfrm>
                    <a:prstGeom prst="rect">
                      <a:avLst/>
                    </a:prstGeom>
                    <a:solidFill>
                      <a:srgbClr val="B1CEFF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专业能力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20" name="矩形 19"/>
                    <p:cNvSpPr/>
                    <p:nvPr/>
                  </p:nvSpPr>
                  <p:spPr>
                    <a:xfrm>
                      <a:off x="6216740" y="4012444"/>
                      <a:ext cx="1080120" cy="338554"/>
                    </a:xfrm>
                    <a:prstGeom prst="rect">
                      <a:avLst/>
                    </a:prstGeom>
                    <a:solidFill>
                      <a:srgbClr val="006D9E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专业资质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21" name="矩形 20"/>
                    <p:cNvSpPr/>
                    <p:nvPr/>
                  </p:nvSpPr>
                  <p:spPr>
                    <a:xfrm>
                      <a:off x="6216740" y="3023610"/>
                      <a:ext cx="1080120" cy="338554"/>
                    </a:xfrm>
                    <a:prstGeom prst="rect">
                      <a:avLst/>
                    </a:prstGeom>
                    <a:solidFill>
                      <a:srgbClr val="002C77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经验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  <p:sp>
                  <p:nvSpPr>
                    <p:cNvPr id="22" name="矩形 21"/>
                    <p:cNvSpPr/>
                    <p:nvPr/>
                  </p:nvSpPr>
                  <p:spPr>
                    <a:xfrm>
                      <a:off x="6385619" y="2175680"/>
                      <a:ext cx="648072" cy="338554"/>
                    </a:xfrm>
                    <a:prstGeom prst="rect">
                      <a:avLst/>
                    </a:prstGeom>
                    <a:solidFill>
                      <a:srgbClr val="005464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知识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p:txBody>
                </p:sp>
              </p:grpSp>
            </p:grpSp>
            <p:grpSp>
              <p:nvGrpSpPr>
                <p:cNvPr id="11" name="组合 10"/>
                <p:cNvGrpSpPr/>
                <p:nvPr/>
              </p:nvGrpSpPr>
              <p:grpSpPr>
                <a:xfrm>
                  <a:off x="3959325" y="2964425"/>
                  <a:ext cx="1180180" cy="3613044"/>
                  <a:chOff x="3959325" y="2964425"/>
                  <a:chExt cx="1180180" cy="3613044"/>
                </a:xfrm>
              </p:grpSpPr>
              <p:sp>
                <p:nvSpPr>
                  <p:cNvPr id="3" name="左大括号 2"/>
                  <p:cNvSpPr/>
                  <p:nvPr/>
                </p:nvSpPr>
                <p:spPr>
                  <a:xfrm>
                    <a:off x="4557033" y="4797152"/>
                    <a:ext cx="316418" cy="1780317"/>
                  </a:xfrm>
                  <a:prstGeom prst="leftBrace">
                    <a:avLst/>
                  </a:prstGeom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8" name="矩形 7"/>
                  <p:cNvSpPr/>
                  <p:nvPr/>
                </p:nvSpPr>
                <p:spPr>
                  <a:xfrm>
                    <a:off x="3959325" y="5425700"/>
                    <a:ext cx="698102" cy="523220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CN" altLang="en-US" sz="1400" b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华文楷体" panose="02010600040101010101" pitchFamily="2" charset="-122"/>
                        <a:ea typeface="华文楷体" panose="02010600040101010101" pitchFamily="2" charset="-122"/>
                      </a:rPr>
                      <a:t>胜任</a:t>
                    </a:r>
                    <a:endParaRPr lang="en-US" altLang="zh-CN" sz="14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endParaRPr>
                  </a:p>
                  <a:p>
                    <a:pPr algn="ctr"/>
                    <a:r>
                      <a:rPr lang="zh-CN" altLang="en-US" sz="1400" b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华文楷体" panose="02010600040101010101" pitchFamily="2" charset="-122"/>
                        <a:ea typeface="华文楷体" panose="02010600040101010101" pitchFamily="2" charset="-122"/>
                      </a:rPr>
                      <a:t>能力</a:t>
                    </a:r>
                    <a:endParaRPr lang="en-US" altLang="zh-CN" sz="14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endParaRPr>
                  </a:p>
                </p:txBody>
              </p:sp>
              <p:sp>
                <p:nvSpPr>
                  <p:cNvPr id="16" name="矩形 15"/>
                  <p:cNvSpPr/>
                  <p:nvPr/>
                </p:nvSpPr>
                <p:spPr>
                  <a:xfrm>
                    <a:off x="4441403" y="2964425"/>
                    <a:ext cx="698102" cy="52322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CN" altLang="en-US" sz="1400" b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华文楷体" panose="02010600040101010101" pitchFamily="2" charset="-122"/>
                        <a:ea typeface="华文楷体" panose="02010600040101010101" pitchFamily="2" charset="-122"/>
                      </a:rPr>
                      <a:t>显性</a:t>
                    </a:r>
                    <a:endParaRPr lang="en-US" altLang="zh-CN" sz="14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endParaRPr>
                  </a:p>
                  <a:p>
                    <a:pPr algn="ctr"/>
                    <a:r>
                      <a:rPr lang="zh-CN" altLang="en-US" sz="1400" b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华文楷体" panose="02010600040101010101" pitchFamily="2" charset="-122"/>
                        <a:ea typeface="华文楷体" panose="02010600040101010101" pitchFamily="2" charset="-122"/>
                      </a:rPr>
                      <a:t>资质</a:t>
                    </a:r>
                    <a:endParaRPr lang="en-US" altLang="zh-CN" sz="14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endParaRPr>
                  </a:p>
                </p:txBody>
              </p:sp>
            </p:grpSp>
          </p:grpSp>
          <p:grpSp>
            <p:nvGrpSpPr>
              <p:cNvPr id="15" name="组合 14"/>
              <p:cNvGrpSpPr/>
              <p:nvPr/>
            </p:nvGrpSpPr>
            <p:grpSpPr>
              <a:xfrm>
                <a:off x="9726975" y="1949946"/>
                <a:ext cx="1051132" cy="4431382"/>
                <a:chOff x="10180533" y="1881680"/>
                <a:chExt cx="1051132" cy="4431382"/>
              </a:xfrm>
            </p:grpSpPr>
            <p:cxnSp>
              <p:nvCxnSpPr>
                <p:cNvPr id="14" name="直接箭头连接符 13"/>
                <p:cNvCxnSpPr/>
                <p:nvPr/>
              </p:nvCxnSpPr>
              <p:spPr>
                <a:xfrm>
                  <a:off x="10706099" y="2373937"/>
                  <a:ext cx="0" cy="3384376"/>
                </a:xfrm>
                <a:prstGeom prst="straightConnector1">
                  <a:avLst/>
                </a:prstGeom>
                <a:ln w="38100">
                  <a:solidFill>
                    <a:srgbClr val="002C77"/>
                  </a:solidFill>
                  <a:prstDash val="sys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矩形 25"/>
                <p:cNvSpPr/>
                <p:nvPr/>
              </p:nvSpPr>
              <p:spPr>
                <a:xfrm>
                  <a:off x="10180533" y="1881680"/>
                  <a:ext cx="1051132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 smtClean="0">
                      <a:solidFill>
                        <a:srgbClr val="002C77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显性</a:t>
                  </a:r>
                  <a:endParaRPr lang="en-US" altLang="zh-CN" sz="1400" b="1" dirty="0" smtClean="0">
                    <a:solidFill>
                      <a:srgbClr val="002C77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  <a:p>
                  <a:pPr algn="ctr"/>
                  <a:r>
                    <a:rPr lang="zh-CN" altLang="en-US" sz="1400" b="1" dirty="0" smtClean="0">
                      <a:solidFill>
                        <a:srgbClr val="002C77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容易培养</a:t>
                  </a:r>
                  <a:endParaRPr lang="en-US" altLang="zh-CN" sz="1400" b="1" dirty="0">
                    <a:solidFill>
                      <a:srgbClr val="002C77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10180533" y="5789842"/>
                  <a:ext cx="1051132" cy="52322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 smtClean="0">
                      <a:solidFill>
                        <a:srgbClr val="002C77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隐性</a:t>
                  </a:r>
                  <a:endParaRPr lang="en-US" altLang="zh-CN" sz="1400" b="1" dirty="0" smtClean="0">
                    <a:solidFill>
                      <a:srgbClr val="002C77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  <a:p>
                  <a:pPr algn="ctr"/>
                  <a:r>
                    <a:rPr lang="zh-CN" altLang="en-US" sz="1400" b="1" dirty="0" smtClean="0">
                      <a:solidFill>
                        <a:srgbClr val="002C77"/>
                      </a:solidFill>
                      <a:latin typeface="华文楷体" panose="02010600040101010101" pitchFamily="2" charset="-122"/>
                      <a:ea typeface="华文楷体" panose="02010600040101010101" pitchFamily="2" charset="-122"/>
                    </a:rPr>
                    <a:t>难培养</a:t>
                  </a:r>
                  <a:endParaRPr lang="en-US" altLang="zh-CN" sz="1400" b="1" dirty="0">
                    <a:solidFill>
                      <a:srgbClr val="002C77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endParaRPr>
                </a:p>
              </p:txBody>
            </p:sp>
          </p:grpSp>
        </p:grpSp>
        <p:sp>
          <p:nvSpPr>
            <p:cNvPr id="28" name="矩形 27"/>
            <p:cNvSpPr/>
            <p:nvPr/>
          </p:nvSpPr>
          <p:spPr>
            <a:xfrm>
              <a:off x="6457628" y="5229200"/>
              <a:ext cx="1224136" cy="1015663"/>
            </a:xfrm>
            <a:prstGeom prst="rect">
              <a:avLst/>
            </a:prstGeom>
            <a:solidFill>
              <a:srgbClr val="50C6E0"/>
            </a:solidFill>
          </p:spPr>
          <p:txBody>
            <a:bodyPr wrap="square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价值</a:t>
              </a:r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认同</a:t>
              </a:r>
              <a:endPara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人际协作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工作态度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成就动机</a:t>
              </a:r>
              <a:endPara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729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C5D2D83-ECF9-4BEC-957B-4A6CF724BE02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商业计划书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1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16"/>
  <p:tag name="KSO_WM_DIAGRAM_GROUP_CODE" val="l1-1"/>
  <p:tag name="KSO_WM_UNIT_TYPE" val="l_h_a"/>
  <p:tag name="KSO_WM_UNIT_INDEX" val="1_1_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1136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91136"/>
  <p:tag name="KSO_WM_SLIDE_TYPE" val="text"/>
  <p:tag name="KSO_WM_SLIDE_SUBTYPE" val="diag"/>
  <p:tag name="KSO_WM_SLIDE_SIZE" val="357.98*263.104"/>
  <p:tag name="KSO_WM_SLIDE_POSITION" val="52*155.537"/>
  <p:tag name="KSO_WM_DIAGRAM_GROUP_CODE" val="m1-1"/>
  <p:tag name="KSO_WM_SLIDE_DIAGTYPE" val="m"/>
  <p:tag name="KSO_WM_SLIDE_LAYOUT" val="g_m"/>
  <p:tag name="KSO_WM_SLIDE_LAYOUT_CNT" val="1_1"/>
  <p:tag name="KSO_WM_SLIDE_COLORSCHEME_VERSION" val="3.2"/>
  <p:tag name="KSO_WM_TEMPLATE_SUBCATEGORY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1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16"/>
  <p:tag name="KSO_WM_DIAGRAM_GROUP_CODE" val="l1-1"/>
  <p:tag name="KSO_WM_UNIT_TYPE" val="l_h_a"/>
  <p:tag name="KSO_WM_UNIT_INDEX" val="1_1_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1136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91136"/>
  <p:tag name="KSO_WM_SLIDE_TYPE" val="text"/>
  <p:tag name="KSO_WM_SLIDE_SUBTYPE" val="diag"/>
  <p:tag name="KSO_WM_SLIDE_SIZE" val="357.98*263.104"/>
  <p:tag name="KSO_WM_SLIDE_POSITION" val="52*155.537"/>
  <p:tag name="KSO_WM_DIAGRAM_GROUP_CODE" val="m1-1"/>
  <p:tag name="KSO_WM_SLIDE_DIAGTYPE" val="m"/>
  <p:tag name="KSO_WM_SLIDE_LAYOUT" val="g_m"/>
  <p:tag name="KSO_WM_SLIDE_LAYOUT_CNT" val="1_1"/>
  <p:tag name="KSO_WM_SLIDE_COLORSCHEME_VERSION" val="3.2"/>
  <p:tag name="KSO_WM_TEMPLATE_SUBCATEGORY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1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16"/>
  <p:tag name="KSO_WM_DIAGRAM_GROUP_CODE" val="l1-1"/>
  <p:tag name="KSO_WM_UNIT_TYPE" val="l_h_a"/>
  <p:tag name="KSO_WM_UNIT_INDEX" val="1_1_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2"/>
  <p:tag name="RESOURCELIBID" val="43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1136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91136"/>
  <p:tag name="KSO_WM_SLIDE_TYPE" val="text"/>
  <p:tag name="KSO_WM_SLIDE_SUBTYPE" val="diag"/>
  <p:tag name="KSO_WM_SLIDE_SIZE" val="357.98*263.104"/>
  <p:tag name="KSO_WM_SLIDE_POSITION" val="52*155.537"/>
  <p:tag name="KSO_WM_DIAGRAM_GROUP_CODE" val="m1-1"/>
  <p:tag name="KSO_WM_SLIDE_DIAGTYPE" val="m"/>
  <p:tag name="KSO_WM_SLIDE_LAYOUT" val="g_m"/>
  <p:tag name="KSO_WM_SLIDE_LAYOUT_CNT" val="1_1"/>
  <p:tag name="KSO_WM_SLIDE_COLORSCHEME_VERSION" val="3.2"/>
  <p:tag name="KSO_WM_TEMPLATE_SUBCATEGORY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1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16"/>
  <p:tag name="KSO_WM_DIAGRAM_GROUP_CODE" val="l1-1"/>
  <p:tag name="KSO_WM_UNIT_TYPE" val="l_h_a"/>
  <p:tag name="KSO_WM_UNIT_INDEX" val="1_1_1"/>
  <p:tag name="KSO_WM_UNIT_NOCLEAR" val="0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193357_4*l_h_a*1_2_1"/>
  <p:tag name="KSO_WM_TEMPLATE_CATEGORY" val="custom"/>
  <p:tag name="KSO_WM_TEMPLATE_INDEX" val="20193357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NDEX" val="1_2_1"/>
  <p:tag name="KSO_WM_UNIT_ISCONTENTSTITLE" val="0"/>
  <p:tag name="KSO_WM_UNIT_PRESET_TEXT" val="添加标题"/>
  <p:tag name="KSO_WM_UNIT_NOCLEAR" val="0"/>
  <p:tag name="KSO_WM_UNIT_VALUE" val="10"/>
  <p:tag name="KSO_WM_UNIT_TEXT_FILL_FORE_SCHEMECOLOR_INDEX" val="13"/>
  <p:tag name="KSO_WM_UNIT_TEX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1136_2"/>
  <p:tag name="KSO_WM_SLIDE_ITEM_CNT" val="6"/>
  <p:tag name="KSO_WM_SLIDE_INDEX" val="2"/>
  <p:tag name="KSO_WM_TAG_VERSION" val="1.0"/>
  <p:tag name="KSO_WM_BEAUTIFY_FLAG" val="#wm#"/>
  <p:tag name="KSO_WM_TEMPLATE_CATEGORY" val="custom"/>
  <p:tag name="KSO_WM_TEMPLATE_INDEX" val="20191136"/>
  <p:tag name="KSO_WM_SLIDE_TYPE" val="text"/>
  <p:tag name="KSO_WM_SLIDE_SUBTYPE" val="diag"/>
  <p:tag name="KSO_WM_SLIDE_SIZE" val="357.98*263.104"/>
  <p:tag name="KSO_WM_SLIDE_POSITION" val="52*155.537"/>
  <p:tag name="KSO_WM_DIAGRAM_GROUP_CODE" val="m1-1"/>
  <p:tag name="KSO_WM_SLIDE_DIAGTYPE" val="m"/>
  <p:tag name="KSO_WM_SLIDE_LAYOUT" val="g_m"/>
  <p:tag name="KSO_WM_SLIDE_LAYOUT_CNT" val="1_1"/>
  <p:tag name="KSO_WM_SLIDE_COLORSCHEME_VERSION" val="3.2"/>
  <p:tag name="KSO_WM_TEMPLATE_SUBCATEGORY" val="0"/>
</p:tagLst>
</file>

<file path=ppt/theme/theme1.xml><?xml version="1.0" encoding="utf-8"?>
<a:theme xmlns:a="http://schemas.openxmlformats.org/drawingml/2006/main" name="清风素材 https://12sc.taobao.com/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j0r3wrtm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5452</TotalTime>
  <Words>3448</Words>
  <Application>Microsoft Office PowerPoint</Application>
  <PresentationFormat>自定义</PresentationFormat>
  <Paragraphs>647</Paragraphs>
  <Slides>55</Slides>
  <Notes>31</Notes>
  <HiddenSlides>1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78" baseType="lpstr">
      <vt:lpstr>FZHei-B01S</vt:lpstr>
      <vt:lpstr>FZZhengHeiS-R-GB</vt:lpstr>
      <vt:lpstr>Noto Sans S Chinese DemiLight</vt:lpstr>
      <vt:lpstr>Noto Serif CJK SC</vt:lpstr>
      <vt:lpstr>Open Sans</vt:lpstr>
      <vt:lpstr>Open Sans Semibold</vt:lpstr>
      <vt:lpstr>Roboto Medium</vt:lpstr>
      <vt:lpstr>等线 Light</vt:lpstr>
      <vt:lpstr>汉仪旗黑-85S</vt:lpstr>
      <vt:lpstr>黑体</vt:lpstr>
      <vt:lpstr>华文楷体</vt:lpstr>
      <vt:lpstr>华文新魏</vt:lpstr>
      <vt:lpstr>宋体</vt:lpstr>
      <vt:lpstr>微软雅黑</vt:lpstr>
      <vt:lpstr>微软雅黑 Light</vt:lpstr>
      <vt:lpstr>Arial</vt:lpstr>
      <vt:lpstr>Calibri</vt:lpstr>
      <vt:lpstr>Tahoma</vt:lpstr>
      <vt:lpstr>Times New Roman</vt:lpstr>
      <vt:lpstr>Webdings</vt:lpstr>
      <vt:lpstr>Wingdings</vt:lpstr>
      <vt:lpstr>Wingdings 2</vt:lpstr>
      <vt:lpstr>清风素材 https://12sc.taobao.com/</vt:lpstr>
      <vt:lpstr>PowerPoint 演示文稿</vt:lpstr>
      <vt:lpstr>PowerPoint 演示文稿</vt:lpstr>
      <vt:lpstr>招聘过程中碰见的问题 </vt:lpstr>
      <vt:lpstr>面试原理图</vt:lpstr>
      <vt:lpstr>最常用的面试方法</vt:lpstr>
      <vt:lpstr>面试的基本步骤</vt:lpstr>
      <vt:lpstr>PowerPoint 演示文稿</vt:lpstr>
      <vt:lpstr>面试标准</vt:lpstr>
      <vt:lpstr>任职资格</vt:lpstr>
      <vt:lpstr>胜任能力（样本）</vt:lpstr>
      <vt:lpstr>选人前提</vt:lpstr>
      <vt:lpstr>PowerPoint 演示文稿</vt:lpstr>
      <vt:lpstr>PowerPoint 演示文稿</vt:lpstr>
      <vt:lpstr>面试的时间分配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行为式问题与其它问题的区别</vt:lpstr>
      <vt:lpstr>练习：请将下列问题改成行为性问题</vt:lpstr>
      <vt:lpstr>PowerPoint 演示文稿</vt:lpstr>
      <vt:lpstr>PowerPoint 演示文稿</vt:lpstr>
      <vt:lpstr>PowerPoint 演示文稿</vt:lpstr>
      <vt:lpstr>PowerPoint 演示文稿</vt:lpstr>
      <vt:lpstr>面试的过程就是找STAR</vt:lpstr>
      <vt:lpstr>PowerPoint 演示文稿</vt:lpstr>
      <vt:lpstr> STAR 的类型</vt:lpstr>
      <vt:lpstr>完整的：STAR</vt:lpstr>
      <vt:lpstr>完整的： STAR</vt:lpstr>
      <vt:lpstr>PowerPoint 演示文稿</vt:lpstr>
      <vt:lpstr>不完整的STAR</vt:lpstr>
      <vt:lpstr>假的STAR </vt:lpstr>
      <vt:lpstr>怎样才能获得有价值的信息(STAR)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结束收尾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面试决策原则</vt:lpstr>
      <vt:lpstr>面试评估打分（示例）</vt:lpstr>
      <vt:lpstr>面试评估对比</vt:lpstr>
      <vt:lpstr>决定时应考虑的因素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商业计划书</dc:title>
  <dc:subject/>
  <dc:creator/>
  <cp:keywords/>
  <dc:description/>
  <cp:lastModifiedBy>肖凤兰</cp:lastModifiedBy>
  <cp:revision>1051</cp:revision>
  <dcterms:created xsi:type="dcterms:W3CDTF">2015-10-15T11:58:20Z</dcterms:created>
  <dcterms:modified xsi:type="dcterms:W3CDTF">2021-07-02T07:46:52Z</dcterms:modified>
  <cp:category/>
  <cp:contentStatus/>
</cp:coreProperties>
</file>

<file path=docProps/thumbnail.jpeg>
</file>